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Play"/>
      <p:regular r:id="rId30"/>
      <p:bold r:id="rId31"/>
    </p:embeddedFont>
    <p:embeddedFont>
      <p:font typeface="Roboto"/>
      <p:regular r:id="rId32"/>
      <p:bold r:id="rId33"/>
      <p:italic r:id="rId34"/>
      <p:boldItalic r:id="rId35"/>
    </p:embeddedFont>
    <p:embeddedFont>
      <p:font typeface="Montserrat"/>
      <p:regular r:id="rId36"/>
      <p:bold r:id="rId37"/>
      <p:italic r:id="rId38"/>
      <p:boldItalic r:id="rId39"/>
    </p:embeddedFont>
    <p:embeddedFont>
      <p:font typeface="Oi"/>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wNI9OnO/G0OLAEhta3wnyuxOi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i-regular.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bold.fntdata"/><Relationship Id="rId30" Type="http://schemas.openxmlformats.org/officeDocument/2006/relationships/font" Target="fonts/Play-regular.fntdata"/><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3300" u="none" cap="none" strike="noStrike">
                <a:solidFill>
                  <a:schemeClr val="dk1"/>
                </a:solidFill>
                <a:latin typeface="Calibri"/>
                <a:ea typeface="Calibri"/>
                <a:cs typeface="Calibri"/>
                <a:sym typeface="Calibri"/>
              </a:rPr>
              <a:t>‹#›</a:t>
            </a:fld>
            <a:endParaRPr b="0" i="0" sz="3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rnetmatters.org/parental-controls/smartphones-and-other-devices/google-family-link/" TargetMode="External"/><Relationship Id="rId3" Type="http://schemas.openxmlformats.org/officeDocument/2006/relationships/hyperlink" Target="https://www.internetmatters.org/parental-controls/smartphones-and-other-devices/apple-iphone-and-ipad-parental-control-guide/" TargetMode="External"/><Relationship Id="rId4" Type="http://schemas.openxmlformats.org/officeDocument/2006/relationships/hyperlink" Target="https://www.internetmatters.org/parental-controls/smartphones-and-other-devices/windows-11-parental-control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curity.org/digital-safety/parenting-social-media-repor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2800">
                <a:solidFill>
                  <a:srgbClr val="FFFFFF"/>
                </a:solidFill>
                <a:latin typeface="Calibri"/>
                <a:ea typeface="Calibri"/>
                <a:cs typeface="Calibri"/>
                <a:sym typeface="Calibri"/>
              </a:rPr>
              <a:t>This presentation brings together:</a:t>
            </a:r>
            <a:endParaRPr/>
          </a:p>
          <a:p>
            <a:pPr indent="0" lvl="0" marL="0" rtl="0" algn="l">
              <a:spcBef>
                <a:spcPts val="0"/>
              </a:spcBef>
              <a:spcAft>
                <a:spcPts val="0"/>
              </a:spcAft>
              <a:buNone/>
            </a:pPr>
            <a:r>
              <a:rPr lang="en-GB" sz="2800">
                <a:solidFill>
                  <a:srgbClr val="FFFFFF"/>
                </a:solidFill>
                <a:latin typeface="Calibri"/>
                <a:ea typeface="Calibri"/>
                <a:cs typeface="Calibri"/>
                <a:sym typeface="Calibri"/>
              </a:rPr>
              <a:t>- the latest research and key findings on </a:t>
            </a:r>
            <a:r>
              <a:rPr b="0" i="0" lang="en-GB" sz="2800">
                <a:solidFill>
                  <a:srgbClr val="333333"/>
                </a:solidFill>
                <a:latin typeface="Calibri"/>
                <a:ea typeface="Calibri"/>
                <a:cs typeface="Calibri"/>
                <a:sym typeface="Calibri"/>
              </a:rPr>
              <a:t>children’s and young people’s online</a:t>
            </a:r>
            <a:r>
              <a:rPr b="1" i="0" lang="en-GB" sz="2800">
                <a:solidFill>
                  <a:srgbClr val="333333"/>
                </a:solidFill>
                <a:latin typeface="Calibri"/>
                <a:ea typeface="Calibri"/>
                <a:cs typeface="Calibri"/>
                <a:sym typeface="Calibri"/>
              </a:rPr>
              <a:t> </a:t>
            </a:r>
            <a:r>
              <a:rPr b="0" i="0" lang="en-GB" sz="2800">
                <a:solidFill>
                  <a:srgbClr val="333333"/>
                </a:solidFill>
                <a:latin typeface="Calibri"/>
                <a:ea typeface="Calibri"/>
                <a:cs typeface="Calibri"/>
                <a:sym typeface="Calibri"/>
              </a:rPr>
              <a:t>use and risk  </a:t>
            </a:r>
            <a:endParaRPr/>
          </a:p>
          <a:p>
            <a:pPr indent="0" lvl="0" marL="0" rtl="0" algn="l">
              <a:spcBef>
                <a:spcPts val="0"/>
              </a:spcBef>
              <a:spcAft>
                <a:spcPts val="0"/>
              </a:spcAft>
              <a:buNone/>
            </a:pPr>
            <a:r>
              <a:rPr b="0" i="0" lang="en-GB" sz="2800">
                <a:solidFill>
                  <a:srgbClr val="333333"/>
                </a:solidFill>
                <a:latin typeface="Calibri"/>
                <a:ea typeface="Calibri"/>
                <a:cs typeface="Calibri"/>
                <a:sym typeface="Calibri"/>
              </a:rPr>
              <a:t>- parents’ views about their children’s media use, devices and supervision to monitor or limit use</a:t>
            </a:r>
            <a:endParaRPr/>
          </a:p>
          <a:p>
            <a:pPr indent="0" lvl="0" marL="0" rtl="0" algn="l">
              <a:spcBef>
                <a:spcPts val="0"/>
              </a:spcBef>
              <a:spcAft>
                <a:spcPts val="0"/>
              </a:spcAft>
              <a:buClr>
                <a:srgbClr val="333333"/>
              </a:buClr>
              <a:buSzPts val="2800"/>
              <a:buFont typeface="Arial"/>
              <a:buNone/>
            </a:pPr>
            <a:r>
              <a:rPr b="0" i="0" lang="en-GB" sz="2800">
                <a:solidFill>
                  <a:srgbClr val="333333"/>
                </a:solidFill>
                <a:latin typeface="Calibri"/>
                <a:ea typeface="Calibri"/>
                <a:cs typeface="Calibri"/>
                <a:sym typeface="Calibri"/>
              </a:rPr>
              <a:t>- suggested resources and tips to empower parents to keep up with the latest trends/apps and games, manage controls and settings, and talk to children about risk - from bullying and sharing content, to extremism and gangs</a:t>
            </a:r>
            <a:endParaRPr/>
          </a:p>
          <a:p>
            <a:pPr indent="0" lvl="0" marL="0" marR="0" rtl="0" algn="l">
              <a:lnSpc>
                <a:spcPct val="100000"/>
              </a:lnSpc>
              <a:spcBef>
                <a:spcPts val="0"/>
              </a:spcBef>
              <a:spcAft>
                <a:spcPts val="0"/>
              </a:spcAft>
              <a:buClr>
                <a:schemeClr val="dk1"/>
              </a:buClr>
              <a:buSzPts val="2800"/>
              <a:buFont typeface="Arial"/>
              <a:buNone/>
            </a:pPr>
            <a:r>
              <a:t/>
            </a:r>
            <a:endParaRPr sz="2800"/>
          </a:p>
        </p:txBody>
      </p:sp>
      <p:sp>
        <p:nvSpPr>
          <p:cNvPr id="112" name="Google Shape;1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220" name="Google Shape;2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rPr lang="en-GB"/>
              <a:t>The Online communication among children quantitative research study found that older girls (aged 16-18) were more likely than boys of the same age to have ever been exposed to all ten of the potentially uncomfortable or unwanted types of contact about which they were asked. These include receiving pictures or videos of naked/half-dressed people (32% vs 11%) and being asked to share naked/half-dressed pictures of themselves (24% vs 9%). </a:t>
            </a:r>
            <a:endParaRPr/>
          </a:p>
        </p:txBody>
      </p:sp>
      <p:sp>
        <p:nvSpPr>
          <p:cNvPr id="237" name="Google Shape;23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46e3d88d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146e3d88d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3146e3d88d0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280" name="Google Shape;28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46e3d88d0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146e3d88d0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146e3d88d0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b="1" lang="en-GB"/>
              <a:t>ASK: </a:t>
            </a:r>
            <a:r>
              <a:rPr lang="en-GB"/>
              <a:t>What rules do you set for your children? How confident are you in implementing them?</a:t>
            </a:r>
            <a:endParaRPr/>
          </a:p>
          <a:p>
            <a:pPr indent="0" lvl="0" marL="0" rtl="0" algn="l">
              <a:spcBef>
                <a:spcPts val="0"/>
              </a:spcBef>
              <a:spcAft>
                <a:spcPts val="0"/>
              </a:spcAft>
              <a:buClr>
                <a:schemeClr val="dk1"/>
              </a:buClr>
              <a:buSzPts val="3300"/>
              <a:buFont typeface="Arial"/>
              <a:buNone/>
            </a:pPr>
            <a:r>
              <a:t/>
            </a:r>
            <a:endParaRPr/>
          </a:p>
          <a:p>
            <a:pPr indent="0" lvl="0" marL="0" rtl="0" algn="l">
              <a:spcBef>
                <a:spcPts val="0"/>
              </a:spcBef>
              <a:spcAft>
                <a:spcPts val="0"/>
              </a:spcAft>
              <a:buClr>
                <a:schemeClr val="dk1"/>
              </a:buClr>
              <a:buSzPts val="3300"/>
              <a:buFont typeface="Calibri"/>
              <a:buNone/>
            </a:pPr>
            <a:r>
              <a:t/>
            </a:r>
            <a:endParaRPr/>
          </a:p>
          <a:p>
            <a:pPr indent="0" lvl="0" marL="0" rtl="0" algn="l">
              <a:spcBef>
                <a:spcPts val="0"/>
              </a:spcBef>
              <a:spcAft>
                <a:spcPts val="0"/>
              </a:spcAft>
              <a:buClr>
                <a:schemeClr val="dk1"/>
              </a:buClr>
              <a:buSzPts val="3300"/>
              <a:buFont typeface="Calibri"/>
              <a:buNone/>
            </a:pPr>
            <a:r>
              <a:t/>
            </a:r>
            <a:endParaRPr/>
          </a:p>
        </p:txBody>
      </p:sp>
      <p:sp>
        <p:nvSpPr>
          <p:cNvPr id="302" name="Google Shape;3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TELL</a:t>
            </a:r>
            <a:r>
              <a:rPr lang="en-GB"/>
              <a:t>:</a:t>
            </a:r>
            <a:endParaRPr/>
          </a:p>
          <a:p>
            <a:pPr indent="0" lvl="0" marL="0" rtl="0" algn="l">
              <a:spcBef>
                <a:spcPts val="0"/>
              </a:spcBef>
              <a:spcAft>
                <a:spcPts val="0"/>
              </a:spcAft>
              <a:buNone/>
            </a:pPr>
            <a:r>
              <a:rPr lang="en-GB"/>
              <a:t>To help facilitate this, LGfL have  created a free digital family agreement that parents could sit down and populate with all family members to agree what is and is not allowed within their family around tech use. This includes parents! </a:t>
            </a:r>
            <a:r>
              <a:rPr b="1" lang="en-GB"/>
              <a:t>WE as parents also need to role model good behaviour.</a:t>
            </a:r>
            <a:endParaRPr/>
          </a:p>
        </p:txBody>
      </p:sp>
      <p:sp>
        <p:nvSpPr>
          <p:cNvPr id="318" name="Google Shape;31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3300">
                <a:solidFill>
                  <a:schemeClr val="dk1"/>
                </a:solidFill>
                <a:latin typeface="Calibri"/>
                <a:ea typeface="Calibri"/>
                <a:cs typeface="Calibri"/>
                <a:sym typeface="Calibri"/>
              </a:rPr>
              <a:t>TELL</a:t>
            </a:r>
            <a:r>
              <a:rPr b="0" i="0" lang="en-GB" sz="3300">
                <a:solidFill>
                  <a:schemeClr val="dk1"/>
                </a:solidFill>
                <a:latin typeface="Calibri"/>
                <a:ea typeface="Calibri"/>
                <a:cs typeface="Calibri"/>
                <a:sym typeface="Calibri"/>
              </a:rPr>
              <a:t> – They can use this great page to find out how to set up controls on any smartphone, broadband, social media site/app and games console</a:t>
            </a:r>
            <a:endParaRPr/>
          </a:p>
          <a:p>
            <a:pPr indent="0" lvl="0" marL="0" rtl="0" algn="l">
              <a:spcBef>
                <a:spcPts val="0"/>
              </a:spcBef>
              <a:spcAft>
                <a:spcPts val="0"/>
              </a:spcAft>
              <a:buNone/>
            </a:pPr>
            <a:r>
              <a:t/>
            </a:r>
            <a:endParaRPr b="0" i="0" sz="3300">
              <a:solidFill>
                <a:schemeClr val="dk1"/>
              </a:solidFill>
              <a:latin typeface="Calibri"/>
              <a:ea typeface="Calibri"/>
              <a:cs typeface="Calibri"/>
              <a:sym typeface="Calibri"/>
            </a:endParaRPr>
          </a:p>
          <a:p>
            <a:pPr indent="0" lvl="0" marL="0" rtl="0" algn="l">
              <a:spcBef>
                <a:spcPts val="0"/>
              </a:spcBef>
              <a:spcAft>
                <a:spcPts val="0"/>
              </a:spcAft>
              <a:buNone/>
            </a:pPr>
            <a:r>
              <a:rPr b="1" i="0" lang="en-GB" sz="3300">
                <a:solidFill>
                  <a:schemeClr val="dk1"/>
                </a:solidFill>
                <a:latin typeface="Calibri"/>
                <a:ea typeface="Calibri"/>
                <a:cs typeface="Calibri"/>
                <a:sym typeface="Calibri"/>
              </a:rPr>
              <a:t>REMIND</a:t>
            </a:r>
            <a:r>
              <a:rPr b="0" i="0" lang="en-GB" sz="3300">
                <a:solidFill>
                  <a:schemeClr val="dk1"/>
                </a:solidFill>
                <a:latin typeface="Calibri"/>
                <a:ea typeface="Calibri"/>
                <a:cs typeface="Calibri"/>
                <a:sym typeface="Calibri"/>
              </a:rPr>
              <a:t> - They need to set up parental controls on each of these individually</a:t>
            </a:r>
            <a:endParaRPr/>
          </a:p>
        </p:txBody>
      </p:sp>
      <p:sp>
        <p:nvSpPr>
          <p:cNvPr id="328" name="Google Shape;32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B3A39"/>
              </a:buClr>
              <a:buSzPts val="3000"/>
              <a:buFont typeface="Arial"/>
              <a:buNone/>
            </a:pPr>
            <a:r>
              <a:rPr b="1" i="0" lang="en-GB" sz="3000">
                <a:solidFill>
                  <a:srgbClr val="3B3A39"/>
                </a:solidFill>
                <a:latin typeface="Montserrat"/>
                <a:ea typeface="Montserrat"/>
                <a:cs typeface="Montserrat"/>
                <a:sym typeface="Montserrat"/>
              </a:rPr>
              <a:t>EXPLAIN</a:t>
            </a:r>
            <a:r>
              <a:rPr b="0" i="0" lang="en-GB" sz="3000">
                <a:solidFill>
                  <a:srgbClr val="3B3A39"/>
                </a:solidFill>
                <a:latin typeface="Montserrat"/>
                <a:ea typeface="Montserrat"/>
                <a:cs typeface="Montserrat"/>
                <a:sym typeface="Montserrat"/>
              </a:rPr>
              <a:t> - As well as setting controls on your broadband, device, apps, games etc, </a:t>
            </a:r>
            <a:r>
              <a:rPr b="1" i="0" lang="en-GB" sz="3000">
                <a:solidFill>
                  <a:srgbClr val="3B3A39"/>
                </a:solidFill>
                <a:latin typeface="Montserrat"/>
                <a:ea typeface="Montserrat"/>
                <a:cs typeface="Montserrat"/>
                <a:sym typeface="Montserrat"/>
              </a:rPr>
              <a:t>Parental Control Apps </a:t>
            </a:r>
            <a:r>
              <a:rPr b="0" i="0" lang="en-GB" sz="3000">
                <a:solidFill>
                  <a:srgbClr val="3B3A39"/>
                </a:solidFill>
                <a:latin typeface="Montserrat"/>
                <a:ea typeface="Montserrat"/>
                <a:cs typeface="Montserrat"/>
                <a:sym typeface="Montserrat"/>
              </a:rPr>
              <a:t>like </a:t>
            </a:r>
            <a:r>
              <a:rPr b="0" i="0" lang="en-GB" sz="3000" u="sng" strike="noStrike">
                <a:solidFill>
                  <a:srgbClr val="FF3365"/>
                </a:solidFill>
                <a:latin typeface="Montserrat"/>
                <a:ea typeface="Montserrat"/>
                <a:cs typeface="Montserrat"/>
                <a:sym typeface="Montserrat"/>
                <a:hlinkClick r:id="rId2">
                  <a:extLst>
                    <a:ext uri="{A12FA001-AC4F-418D-AE19-62706E023703}">
                      <ahyp:hlinkClr val="tx"/>
                    </a:ext>
                  </a:extLst>
                </a:hlinkClick>
              </a:rPr>
              <a:t>Google Family Link</a:t>
            </a:r>
            <a:r>
              <a:rPr b="0" i="0" lang="en-GB" sz="3000">
                <a:solidFill>
                  <a:srgbClr val="3B3A39"/>
                </a:solidFill>
                <a:latin typeface="Montserrat"/>
                <a:ea typeface="Montserrat"/>
                <a:cs typeface="Montserrat"/>
                <a:sym typeface="Montserrat"/>
              </a:rPr>
              <a:t>, </a:t>
            </a:r>
            <a:r>
              <a:rPr b="0" i="0" lang="en-GB" sz="3000" u="sng" strike="noStrike">
                <a:solidFill>
                  <a:srgbClr val="FF3365"/>
                </a:solidFill>
                <a:latin typeface="Montserrat"/>
                <a:ea typeface="Montserrat"/>
                <a:cs typeface="Montserrat"/>
                <a:sym typeface="Montserrat"/>
                <a:hlinkClick r:id="rId3">
                  <a:extLst>
                    <a:ext uri="{A12FA001-AC4F-418D-AE19-62706E023703}">
                      <ahyp:hlinkClr val="tx"/>
                    </a:ext>
                  </a:extLst>
                </a:hlinkClick>
              </a:rPr>
              <a:t>Screen Time</a:t>
            </a:r>
            <a:r>
              <a:rPr b="0" i="0" lang="en-GB" sz="3000">
                <a:solidFill>
                  <a:srgbClr val="3B3A39"/>
                </a:solidFill>
                <a:latin typeface="Montserrat"/>
                <a:ea typeface="Montserrat"/>
                <a:cs typeface="Montserrat"/>
                <a:sym typeface="Montserrat"/>
              </a:rPr>
              <a:t> and </a:t>
            </a:r>
            <a:r>
              <a:rPr b="0" i="0" lang="en-GB" sz="3000" u="sng" strike="noStrike">
                <a:solidFill>
                  <a:srgbClr val="FF3365"/>
                </a:solidFill>
                <a:latin typeface="Montserrat"/>
                <a:ea typeface="Montserrat"/>
                <a:cs typeface="Montserrat"/>
                <a:sym typeface="Montserrat"/>
                <a:hlinkClick r:id="rId4">
                  <a:extLst>
                    <a:ext uri="{A12FA001-AC4F-418D-AE19-62706E023703}">
                      <ahyp:hlinkClr val="tx"/>
                    </a:ext>
                  </a:extLst>
                </a:hlinkClick>
              </a:rPr>
              <a:t>Microsoft Family</a:t>
            </a:r>
            <a:r>
              <a:rPr b="0" i="0" lang="en-GB" sz="3000">
                <a:solidFill>
                  <a:srgbClr val="3B3A39"/>
                </a:solidFill>
                <a:latin typeface="Montserrat"/>
                <a:ea typeface="Montserrat"/>
                <a:cs typeface="Montserrat"/>
                <a:sym typeface="Montserrat"/>
              </a:rPr>
              <a:t> can further enhance safety by letting you set limits across devices, apps and platforms without needing to access these spaces separately. You can manage screen time, app access, inappropriate content restrictions and more.</a:t>
            </a:r>
            <a:endParaRPr b="0" i="0" sz="3000">
              <a:solidFill>
                <a:srgbClr val="1D1D1F"/>
              </a:solidFill>
              <a:latin typeface="Play"/>
              <a:ea typeface="Play"/>
              <a:cs typeface="Play"/>
              <a:sym typeface="Play"/>
            </a:endParaRPr>
          </a:p>
          <a:p>
            <a:pPr indent="-190500" lvl="0" marL="171450" rtl="0" algn="l">
              <a:spcBef>
                <a:spcPts val="0"/>
              </a:spcBef>
              <a:spcAft>
                <a:spcPts val="0"/>
              </a:spcAft>
              <a:buClr>
                <a:srgbClr val="1D1D1F"/>
              </a:buClr>
              <a:buSzPts val="3000"/>
              <a:buFont typeface="Arial"/>
              <a:buChar char="•"/>
            </a:pPr>
            <a:r>
              <a:rPr b="0" i="0" lang="en-GB" sz="3000">
                <a:solidFill>
                  <a:srgbClr val="1D1D1F"/>
                </a:solidFill>
                <a:latin typeface="Play"/>
                <a:ea typeface="Play"/>
                <a:cs typeface="Play"/>
                <a:sym typeface="Play"/>
              </a:rPr>
              <a:t>Screen Time shows you how much time you spend on apps, websites and more. You can also set limits and restrictions for what you want to manage – on your own device or a child's device.</a:t>
            </a:r>
            <a:endParaRPr b="0" i="0" sz="3000">
              <a:solidFill>
                <a:schemeClr val="dk1"/>
              </a:solidFill>
              <a:latin typeface="Calibri"/>
              <a:ea typeface="Calibri"/>
              <a:cs typeface="Calibri"/>
              <a:sym typeface="Calibri"/>
            </a:endParaRPr>
          </a:p>
          <a:p>
            <a:pPr indent="-190500" lvl="0" marL="171450" rtl="0" algn="l">
              <a:spcBef>
                <a:spcPts val="0"/>
              </a:spcBef>
              <a:spcAft>
                <a:spcPts val="0"/>
              </a:spcAft>
              <a:buClr>
                <a:schemeClr val="dk1"/>
              </a:buClr>
              <a:buSzPts val="3000"/>
              <a:buFont typeface="Arial"/>
              <a:buChar char="•"/>
            </a:pPr>
            <a:r>
              <a:rPr b="0" i="0" lang="en-GB" sz="3000">
                <a:solidFill>
                  <a:schemeClr val="dk1"/>
                </a:solidFill>
                <a:latin typeface="Calibri"/>
                <a:ea typeface="Calibri"/>
                <a:cs typeface="Calibri"/>
                <a:sym typeface="Calibri"/>
              </a:rPr>
              <a:t>Family link can run on Android devices, e.g. Samsung… Parents can access and manage their child’s account and settings, and delete it if necessary</a:t>
            </a:r>
            <a:endParaRPr/>
          </a:p>
          <a:p>
            <a:pPr indent="0" lvl="0" marL="0" marR="0" rtl="0" algn="l">
              <a:lnSpc>
                <a:spcPct val="100000"/>
              </a:lnSpc>
              <a:spcBef>
                <a:spcPts val="0"/>
              </a:spcBef>
              <a:spcAft>
                <a:spcPts val="0"/>
              </a:spcAft>
              <a:buClr>
                <a:schemeClr val="dk1"/>
              </a:buClr>
              <a:buSzPts val="3000"/>
              <a:buFont typeface="Arial"/>
              <a:buNone/>
            </a:pPr>
            <a:r>
              <a:t/>
            </a:r>
            <a:endParaRPr b="0" i="0" sz="3000">
              <a:solidFill>
                <a:srgbClr val="3B3A39"/>
              </a:solidFill>
              <a:latin typeface="Montserrat"/>
              <a:ea typeface="Montserrat"/>
              <a:cs typeface="Montserrat"/>
              <a:sym typeface="Montserrat"/>
            </a:endParaRPr>
          </a:p>
          <a:p>
            <a:pPr indent="0" lvl="0" marL="0" rtl="0" algn="l">
              <a:spcBef>
                <a:spcPts val="0"/>
              </a:spcBef>
              <a:spcAft>
                <a:spcPts val="0"/>
              </a:spcAft>
              <a:buClr>
                <a:schemeClr val="dk1"/>
              </a:buClr>
              <a:buSzPts val="3000"/>
              <a:buFont typeface="Arial"/>
              <a:buNone/>
            </a:pPr>
            <a:r>
              <a:rPr b="1" i="0" lang="en-GB" sz="3000">
                <a:solidFill>
                  <a:schemeClr val="dk1"/>
                </a:solidFill>
                <a:latin typeface="Calibri"/>
                <a:ea typeface="Calibri"/>
                <a:cs typeface="Calibri"/>
                <a:sym typeface="Calibri"/>
              </a:rPr>
              <a:t>TIP </a:t>
            </a:r>
            <a:r>
              <a:rPr b="0" i="0" lang="en-GB" sz="3000">
                <a:solidFill>
                  <a:schemeClr val="dk1"/>
                </a:solidFill>
                <a:latin typeface="Calibri"/>
                <a:ea typeface="Calibri"/>
                <a:cs typeface="Calibri"/>
                <a:sym typeface="Calibri"/>
              </a:rPr>
              <a:t>– Why not run a </a:t>
            </a:r>
            <a:r>
              <a:rPr b="0" i="0" lang="en-GB" sz="3000">
                <a:solidFill>
                  <a:srgbClr val="3B3A39"/>
                </a:solidFill>
                <a:latin typeface="Montserrat"/>
                <a:ea typeface="Montserrat"/>
                <a:cs typeface="Montserrat"/>
                <a:sym typeface="Montserrat"/>
              </a:rPr>
              <a:t>‘Bring your device and we’ll show you….’ pupil-led workshop to help parents with this at school?</a:t>
            </a:r>
            <a:endParaRPr b="0" i="0" sz="3000">
              <a:solidFill>
                <a:schemeClr val="dk1"/>
              </a:solidFill>
              <a:latin typeface="Calibri"/>
              <a:ea typeface="Calibri"/>
              <a:cs typeface="Calibri"/>
              <a:sym typeface="Calibri"/>
            </a:endParaRPr>
          </a:p>
          <a:p>
            <a:pPr indent="0" lvl="0" marL="171450" rtl="0" algn="l">
              <a:spcBef>
                <a:spcPts val="0"/>
              </a:spcBef>
              <a:spcAft>
                <a:spcPts val="0"/>
              </a:spcAft>
              <a:buClr>
                <a:schemeClr val="dk1"/>
              </a:buClr>
              <a:buSzPts val="3000"/>
              <a:buFont typeface="Arial"/>
              <a:buNone/>
            </a:pPr>
            <a:r>
              <a:t/>
            </a:r>
            <a:endParaRPr b="0" i="0" sz="3000">
              <a:solidFill>
                <a:schemeClr val="dk1"/>
              </a:solidFill>
              <a:latin typeface="Calibri"/>
              <a:ea typeface="Calibri"/>
              <a:cs typeface="Calibri"/>
              <a:sym typeface="Calibri"/>
            </a:endParaRPr>
          </a:p>
        </p:txBody>
      </p:sp>
      <p:sp>
        <p:nvSpPr>
          <p:cNvPr id="338" name="Google Shape;33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TELL:</a:t>
            </a:r>
            <a:r>
              <a:rPr lang="en-GB"/>
              <a:t> </a:t>
            </a:r>
            <a:endParaRPr/>
          </a:p>
          <a:p>
            <a:pPr indent="-209550" lvl="0" marL="171450" rtl="0" algn="l">
              <a:spcBef>
                <a:spcPts val="0"/>
              </a:spcBef>
              <a:spcAft>
                <a:spcPts val="0"/>
              </a:spcAft>
              <a:buClr>
                <a:schemeClr val="dk1"/>
              </a:buClr>
              <a:buSzPts val="3300"/>
              <a:buFont typeface="Arial"/>
              <a:buChar char="•"/>
            </a:pPr>
            <a:r>
              <a:rPr lang="en-GB"/>
              <a:t>Sharenting is when parents share photos of their children online. Usually, images are shared on social media platforms to capture memorable moments in children’s lives, such as first steps, trips to the zoo, school performances, and holidays.</a:t>
            </a:r>
            <a:endParaRPr/>
          </a:p>
          <a:p>
            <a:pPr indent="-209550" lvl="0" marL="171450" rtl="0" algn="l">
              <a:spcBef>
                <a:spcPts val="0"/>
              </a:spcBef>
              <a:spcAft>
                <a:spcPts val="0"/>
              </a:spcAft>
              <a:buClr>
                <a:srgbClr val="8F8F8F"/>
              </a:buClr>
              <a:buSzPts val="3300"/>
              <a:buFont typeface="Arial"/>
              <a:buChar char="•"/>
            </a:pPr>
            <a:r>
              <a:rPr b="0" i="0" lang="en-GB">
                <a:solidFill>
                  <a:srgbClr val="8F8F8F"/>
                </a:solidFill>
                <a:latin typeface="Arial"/>
                <a:ea typeface="Arial"/>
                <a:cs typeface="Arial"/>
                <a:sym typeface="Arial"/>
              </a:rPr>
              <a:t>more than </a:t>
            </a:r>
            <a:r>
              <a:rPr b="0" i="0" lang="en-GB" u="sng" strike="noStrike">
                <a:solidFill>
                  <a:srgbClr val="006D5C"/>
                </a:solidFill>
                <a:latin typeface="Arial"/>
                <a:ea typeface="Arial"/>
                <a:cs typeface="Arial"/>
                <a:sym typeface="Arial"/>
                <a:hlinkClick r:id="rId2">
                  <a:extLst>
                    <a:ext uri="{A12FA001-AC4F-418D-AE19-62706E023703}">
                      <ahyp:hlinkClr val="tx"/>
                    </a:ext>
                  </a:extLst>
                </a:hlinkClick>
              </a:rPr>
              <a:t>75% of parents</a:t>
            </a:r>
            <a:r>
              <a:rPr b="0" i="0" lang="en-GB">
                <a:solidFill>
                  <a:srgbClr val="8F8F8F"/>
                </a:solidFill>
                <a:latin typeface="Arial"/>
                <a:ea typeface="Arial"/>
                <a:cs typeface="Arial"/>
                <a:sym typeface="Arial"/>
              </a:rPr>
              <a:t> have shared their children’s images on social media, and 33% have never asked their children for permission before sharing photos online.</a:t>
            </a:r>
            <a:endParaRPr/>
          </a:p>
          <a:p>
            <a:pPr indent="0" lvl="0" marL="171450" rtl="0" algn="l">
              <a:spcBef>
                <a:spcPts val="0"/>
              </a:spcBef>
              <a:spcAft>
                <a:spcPts val="0"/>
              </a:spcAft>
              <a:buClr>
                <a:schemeClr val="dk1"/>
              </a:buClr>
              <a:buSzPts val="3300"/>
              <a:buFont typeface="Arial"/>
              <a:buNone/>
            </a:pPr>
            <a:r>
              <a:t/>
            </a:r>
            <a:endParaRPr b="0" i="0">
              <a:solidFill>
                <a:srgbClr val="8F8F8F"/>
              </a:solidFill>
              <a:latin typeface="Arial"/>
              <a:ea typeface="Arial"/>
              <a:cs typeface="Arial"/>
              <a:sym typeface="Arial"/>
            </a:endParaRPr>
          </a:p>
          <a:p>
            <a:pPr indent="0" lvl="0" marL="0" rtl="0" algn="l">
              <a:spcBef>
                <a:spcPts val="0"/>
              </a:spcBef>
              <a:spcAft>
                <a:spcPts val="0"/>
              </a:spcAft>
              <a:buClr>
                <a:srgbClr val="8F8F8F"/>
              </a:buClr>
              <a:buSzPts val="3300"/>
              <a:buFont typeface="Arial"/>
              <a:buNone/>
            </a:pPr>
            <a:r>
              <a:rPr b="1" i="0" lang="en-GB">
                <a:solidFill>
                  <a:srgbClr val="8F8F8F"/>
                </a:solidFill>
                <a:latin typeface="Arial"/>
                <a:ea typeface="Arial"/>
                <a:cs typeface="Arial"/>
                <a:sym typeface="Arial"/>
              </a:rPr>
              <a:t>EXPLAIN THE RISKS:</a:t>
            </a:r>
            <a:endParaRPr/>
          </a:p>
          <a:p>
            <a:pPr indent="-209550" lvl="0" marL="171450" rtl="0" algn="l">
              <a:spcBef>
                <a:spcPts val="0"/>
              </a:spcBef>
              <a:spcAft>
                <a:spcPts val="0"/>
              </a:spcAft>
              <a:buClr>
                <a:srgbClr val="8F8F8F"/>
              </a:buClr>
              <a:buSzPts val="3300"/>
              <a:buFont typeface="Arial"/>
              <a:buChar char="•"/>
            </a:pPr>
            <a:r>
              <a:rPr b="1" i="0" lang="en-GB">
                <a:solidFill>
                  <a:srgbClr val="8F8F8F"/>
                </a:solidFill>
                <a:latin typeface="Arial"/>
                <a:ea typeface="Arial"/>
                <a:cs typeface="Arial"/>
                <a:sym typeface="Arial"/>
              </a:rPr>
              <a:t>Identity theft </a:t>
            </a:r>
            <a:r>
              <a:rPr b="0" i="0" lang="en-GB">
                <a:solidFill>
                  <a:srgbClr val="8F8F8F"/>
                </a:solidFill>
                <a:latin typeface="Arial"/>
                <a:ea typeface="Arial"/>
                <a:cs typeface="Arial"/>
                <a:sym typeface="Arial"/>
              </a:rPr>
              <a:t>-  sharenting habits expose incredible amounts of personal information about their children. More than 80% of parents use their kids’ real names on social media posts. </a:t>
            </a:r>
            <a:endParaRPr/>
          </a:p>
          <a:p>
            <a:pPr indent="-209550" lvl="0" marL="171450" rtl="0" algn="l">
              <a:spcBef>
                <a:spcPts val="0"/>
              </a:spcBef>
              <a:spcAft>
                <a:spcPts val="0"/>
              </a:spcAft>
              <a:buClr>
                <a:srgbClr val="8F8F8F"/>
              </a:buClr>
              <a:buSzPts val="3300"/>
              <a:buFont typeface="Arial"/>
              <a:buChar char="•"/>
            </a:pPr>
            <a:r>
              <a:rPr b="1" i="0" lang="en-GB">
                <a:solidFill>
                  <a:srgbClr val="8F8F8F"/>
                </a:solidFill>
                <a:latin typeface="Arial"/>
                <a:ea typeface="Arial"/>
                <a:cs typeface="Arial"/>
                <a:sym typeface="Arial"/>
              </a:rPr>
              <a:t>Permanence</a:t>
            </a:r>
            <a:r>
              <a:rPr b="0" i="0" lang="en-GB">
                <a:solidFill>
                  <a:srgbClr val="8F8F8F"/>
                </a:solidFill>
                <a:latin typeface="Arial"/>
                <a:ea typeface="Arial"/>
                <a:cs typeface="Arial"/>
                <a:sym typeface="Arial"/>
              </a:rPr>
              <a:t> of digital content – even if a post is deleted, someone could have taken a copy, which could put the child at risk or lead to bullying or teasing in the future</a:t>
            </a:r>
            <a:endParaRPr/>
          </a:p>
          <a:p>
            <a:pPr indent="-209550" lvl="0" marL="171450" rtl="0" algn="l">
              <a:spcBef>
                <a:spcPts val="0"/>
              </a:spcBef>
              <a:spcAft>
                <a:spcPts val="0"/>
              </a:spcAft>
              <a:buClr>
                <a:srgbClr val="8F8F8F"/>
              </a:buClr>
              <a:buSzPts val="3300"/>
              <a:buFont typeface="Arial"/>
              <a:buChar char="•"/>
            </a:pPr>
            <a:r>
              <a:rPr b="1" i="0" lang="en-GB">
                <a:solidFill>
                  <a:srgbClr val="8F8F8F"/>
                </a:solidFill>
                <a:latin typeface="Arial"/>
                <a:ea typeface="Arial"/>
                <a:cs typeface="Arial"/>
                <a:sym typeface="Arial"/>
              </a:rPr>
              <a:t>Losing control of images </a:t>
            </a:r>
            <a:r>
              <a:rPr b="0" i="0" lang="en-GB">
                <a:solidFill>
                  <a:srgbClr val="8F8F8F"/>
                </a:solidFill>
                <a:latin typeface="Arial"/>
                <a:ea typeface="Arial"/>
                <a:cs typeface="Arial"/>
                <a:sym typeface="Arial"/>
              </a:rPr>
              <a:t>- most social media sites own any content posted to their platforms. This clause is usually hidden in the terms and conditions that most users scroll through without reading. This means the platform on which it is shared has ownership of the image.</a:t>
            </a:r>
            <a:endParaRPr/>
          </a:p>
          <a:p>
            <a:pPr indent="-209550" lvl="0" marL="171450" rtl="0" algn="l">
              <a:spcBef>
                <a:spcPts val="0"/>
              </a:spcBef>
              <a:spcAft>
                <a:spcPts val="0"/>
              </a:spcAft>
              <a:buClr>
                <a:srgbClr val="8F8F8F"/>
              </a:buClr>
              <a:buSzPts val="3300"/>
              <a:buFont typeface="Arial"/>
              <a:buChar char="•"/>
            </a:pPr>
            <a:r>
              <a:rPr b="1" i="0" lang="en-GB">
                <a:solidFill>
                  <a:srgbClr val="8F8F8F"/>
                </a:solidFill>
                <a:latin typeface="Arial"/>
                <a:ea typeface="Arial"/>
                <a:cs typeface="Arial"/>
                <a:sym typeface="Arial"/>
              </a:rPr>
              <a:t>Exposure to child predators </a:t>
            </a:r>
            <a:r>
              <a:rPr b="0" i="0" lang="en-GB">
                <a:solidFill>
                  <a:srgbClr val="8F8F8F"/>
                </a:solidFill>
                <a:latin typeface="Arial"/>
                <a:ea typeface="Arial"/>
                <a:cs typeface="Arial"/>
                <a:sym typeface="Arial"/>
              </a:rPr>
              <a:t>- images parents share can contain information that allows predators to track children. E.g. school or uniform, street name of the family home, while geotags can allow people with nefarious intent to track the child’s real-time location. In addition, because parents cannot control how far these photos spread, it is impossible to know where they end up, even with privacy controls in place.</a:t>
            </a:r>
            <a:endParaRPr/>
          </a:p>
          <a:p>
            <a:pPr indent="-209550" lvl="0" marL="171450" rtl="0" algn="l">
              <a:spcBef>
                <a:spcPts val="0"/>
              </a:spcBef>
              <a:spcAft>
                <a:spcPts val="0"/>
              </a:spcAft>
              <a:buClr>
                <a:srgbClr val="8F8F8F"/>
              </a:buClr>
              <a:buSzPts val="3300"/>
              <a:buFont typeface="Arial"/>
              <a:buChar char="•"/>
            </a:pPr>
            <a:r>
              <a:rPr b="0" i="0" lang="en-GB">
                <a:solidFill>
                  <a:srgbClr val="8F8F8F"/>
                </a:solidFill>
                <a:latin typeface="Arial"/>
                <a:ea typeface="Arial"/>
                <a:cs typeface="Arial"/>
                <a:sym typeface="Arial"/>
              </a:rPr>
              <a:t>Since sharenting essentially </a:t>
            </a:r>
            <a:r>
              <a:rPr b="1" i="0" lang="en-GB">
                <a:solidFill>
                  <a:srgbClr val="8F8F8F"/>
                </a:solidFill>
                <a:latin typeface="Arial"/>
                <a:ea typeface="Arial"/>
                <a:cs typeface="Arial"/>
                <a:sym typeface="Arial"/>
              </a:rPr>
              <a:t>creates their children’s digital footprints before they are old enough to consent to it, the practice can also create privacy issues b</a:t>
            </a:r>
            <a:r>
              <a:rPr b="0" i="0" lang="en-GB">
                <a:solidFill>
                  <a:srgbClr val="8F8F8F"/>
                </a:solidFill>
                <a:latin typeface="Arial"/>
                <a:ea typeface="Arial"/>
                <a:cs typeface="Arial"/>
                <a:sym typeface="Arial"/>
              </a:rPr>
              <a:t>etween children and parents that can erode trust in that relationship. For all these reasons, it is important for parents to think twice before posting about their kids. </a:t>
            </a:r>
            <a:endParaRPr b="0"/>
          </a:p>
          <a:p>
            <a:pPr indent="0" lvl="1" marL="628650" rtl="0" algn="l">
              <a:spcBef>
                <a:spcPts val="0"/>
              </a:spcBef>
              <a:spcAft>
                <a:spcPts val="0"/>
              </a:spcAft>
              <a:buClr>
                <a:schemeClr val="dk1"/>
              </a:buClr>
              <a:buSzPts val="3300"/>
              <a:buFont typeface="Arial"/>
              <a:buNone/>
            </a:pPr>
            <a:r>
              <a:t/>
            </a:r>
            <a:endParaRPr/>
          </a:p>
          <a:p>
            <a:pPr indent="0" lvl="0" marL="0" marR="0" rtl="0" algn="l">
              <a:lnSpc>
                <a:spcPct val="100000"/>
              </a:lnSpc>
              <a:spcBef>
                <a:spcPts val="0"/>
              </a:spcBef>
              <a:spcAft>
                <a:spcPts val="0"/>
              </a:spcAft>
              <a:buClr>
                <a:schemeClr val="dk1"/>
              </a:buClr>
              <a:buSzPts val="3200"/>
              <a:buFont typeface="Calibri"/>
              <a:buNone/>
            </a:pPr>
            <a:r>
              <a:t/>
            </a:r>
            <a:endParaRPr b="0" i="0" sz="3200">
              <a:solidFill>
                <a:schemeClr val="dk1"/>
              </a:solidFill>
              <a:latin typeface="Calibri"/>
              <a:ea typeface="Calibri"/>
              <a:cs typeface="Calibri"/>
              <a:sym typeface="Calibri"/>
            </a:endParaRPr>
          </a:p>
        </p:txBody>
      </p:sp>
      <p:sp>
        <p:nvSpPr>
          <p:cNvPr id="348" name="Google Shape;34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1510a1ffd5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1510a1ffd5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31510a1ffd5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2700338"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lang="en-GB" sz="3200"/>
              <a:t>Some of the content from this presentation may be sensitive or upsetting for parents/carers. You may wish to use/adapt this slide as a trigger warning, depending on the topic(s) you cover, e.g. online sexual abuse.</a:t>
            </a:r>
            <a:endParaRPr/>
          </a:p>
          <a:p>
            <a:pPr indent="0" lvl="0" marL="0" rtl="0" algn="l">
              <a:spcBef>
                <a:spcPts val="0"/>
              </a:spcBef>
              <a:spcAft>
                <a:spcPts val="0"/>
              </a:spcAft>
              <a:buNone/>
            </a:pPr>
            <a:r>
              <a:t/>
            </a:r>
            <a:endParaRPr sz="6600"/>
          </a:p>
        </p:txBody>
      </p:sp>
      <p:sp>
        <p:nvSpPr>
          <p:cNvPr id="150" name="Google Shape;15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158" name="Google Shape;1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b="1" lang="en-GB"/>
              <a:t>ASK</a:t>
            </a:r>
            <a:r>
              <a:rPr lang="en-GB"/>
              <a:t>: Find out what parents are currently worried about</a:t>
            </a:r>
            <a:endParaRPr/>
          </a:p>
          <a:p>
            <a:pPr indent="0" lvl="0" marL="0" marR="0" rtl="0" algn="l">
              <a:lnSpc>
                <a:spcPct val="100000"/>
              </a:lnSpc>
              <a:spcBef>
                <a:spcPts val="0"/>
              </a:spcBef>
              <a:spcAft>
                <a:spcPts val="0"/>
              </a:spcAft>
              <a:buClr>
                <a:schemeClr val="dk1"/>
              </a:buClr>
              <a:buSzPts val="3300"/>
              <a:buFont typeface="Arial"/>
              <a:buNone/>
            </a:pPr>
            <a:r>
              <a:t/>
            </a:r>
            <a:endParaRPr/>
          </a:p>
          <a:p>
            <a:pPr indent="0" lvl="0" marL="0" marR="0" rtl="0" algn="l">
              <a:lnSpc>
                <a:spcPct val="100000"/>
              </a:lnSpc>
              <a:spcBef>
                <a:spcPts val="0"/>
              </a:spcBef>
              <a:spcAft>
                <a:spcPts val="0"/>
              </a:spcAft>
              <a:buClr>
                <a:schemeClr val="dk1"/>
              </a:buClr>
              <a:buSzPts val="3300"/>
              <a:buFont typeface="Arial"/>
              <a:buNone/>
            </a:pPr>
            <a:r>
              <a:rPr b="1" lang="en-GB"/>
              <a:t>TELL</a:t>
            </a:r>
            <a:r>
              <a:rPr lang="en-GB"/>
              <a:t>: Despite the positive finding that over seven in ten (72%) 8-17-year-olds who use messaging/social media sites or apps feel safe when using these apps/online sites, either all or most of the time, the online space is a risky environment for children.</a:t>
            </a:r>
            <a:endParaRPr/>
          </a:p>
          <a:p>
            <a:pPr indent="0" lvl="0" marL="0" marR="0" rtl="0" algn="l">
              <a:lnSpc>
                <a:spcPct val="100000"/>
              </a:lnSpc>
              <a:spcBef>
                <a:spcPts val="0"/>
              </a:spcBef>
              <a:spcAft>
                <a:spcPts val="0"/>
              </a:spcAft>
              <a:buClr>
                <a:schemeClr val="dk1"/>
              </a:buClr>
              <a:buSzPts val="3300"/>
              <a:buFont typeface="Arial"/>
              <a:buNone/>
            </a:pPr>
            <a:r>
              <a:t/>
            </a:r>
            <a:endParaRPr/>
          </a:p>
        </p:txBody>
      </p:sp>
      <p:sp>
        <p:nvSpPr>
          <p:cNvPr id="166" name="Google Shape;16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rPr b="1" lang="en-GB"/>
              <a:t>Many parents indicate that they have concerns around various aspects of their children’s online activities.</a:t>
            </a:r>
            <a:endParaRPr/>
          </a:p>
          <a:p>
            <a:pPr indent="-209550" lvl="0" marL="171450" rtl="0" algn="l">
              <a:spcBef>
                <a:spcPts val="0"/>
              </a:spcBef>
              <a:spcAft>
                <a:spcPts val="0"/>
              </a:spcAft>
              <a:buClr>
                <a:schemeClr val="dk1"/>
              </a:buClr>
              <a:buSzPts val="3300"/>
              <a:buFont typeface="Arial"/>
              <a:buChar char="•"/>
            </a:pPr>
            <a:r>
              <a:rPr lang="en-GB"/>
              <a:t>The primary concern among parents of 3-17s is that their child will be exposed to inappropriate content for their age group (77% of parents were either very or fairly concerned about this aspect of their child’s online use) or see adult/sexual content (75% of parents). </a:t>
            </a:r>
            <a:endParaRPr/>
          </a:p>
          <a:p>
            <a:pPr indent="-209550" lvl="0" marL="171450" rtl="0" algn="l">
              <a:spcBef>
                <a:spcPts val="0"/>
              </a:spcBef>
              <a:spcAft>
                <a:spcPts val="0"/>
              </a:spcAft>
              <a:buClr>
                <a:schemeClr val="dk1"/>
              </a:buClr>
              <a:buSzPts val="3300"/>
              <a:buFont typeface="Arial"/>
              <a:buChar char="•"/>
            </a:pPr>
            <a:r>
              <a:rPr lang="en-GB"/>
              <a:t>Another common concern among these parents is that their child will experience some sort of harm or detriment while online; for example, seven in ten parents are concerned that their child will be bullied online (70%) or will see content which encourages them to hurt or harm themselves (68%). </a:t>
            </a:r>
            <a:endParaRPr/>
          </a:p>
          <a:p>
            <a:pPr indent="-209550" lvl="0" marL="171450" rtl="0" algn="l">
              <a:spcBef>
                <a:spcPts val="0"/>
              </a:spcBef>
              <a:spcAft>
                <a:spcPts val="0"/>
              </a:spcAft>
              <a:buClr>
                <a:schemeClr val="dk1"/>
              </a:buClr>
              <a:buSzPts val="3300"/>
              <a:buFont typeface="Arial"/>
              <a:buChar char="•"/>
            </a:pPr>
            <a:r>
              <a:rPr lang="en-GB"/>
              <a:t>Three in five (59%) parents are concerned that there is a possibility of their child being influenced by extreme views online. </a:t>
            </a:r>
            <a:endParaRPr/>
          </a:p>
          <a:p>
            <a:pPr indent="-209550" lvl="0" marL="171450" rtl="0" algn="l">
              <a:spcBef>
                <a:spcPts val="0"/>
              </a:spcBef>
              <a:spcAft>
                <a:spcPts val="0"/>
              </a:spcAft>
              <a:buClr>
                <a:schemeClr val="dk1"/>
              </a:buClr>
              <a:buSzPts val="3300"/>
              <a:buFont typeface="Arial"/>
              <a:buChar char="•"/>
            </a:pPr>
            <a:r>
              <a:rPr lang="en-GB"/>
              <a:t>Half (51%) worry about the pressure on their child to spend money online. </a:t>
            </a:r>
            <a:endParaRPr/>
          </a:p>
          <a:p>
            <a:pPr indent="-209550" lvl="0" marL="171450" rtl="0" algn="l">
              <a:spcBef>
                <a:spcPts val="0"/>
              </a:spcBef>
              <a:spcAft>
                <a:spcPts val="0"/>
              </a:spcAft>
              <a:buClr>
                <a:schemeClr val="dk1"/>
              </a:buClr>
              <a:buSzPts val="3300"/>
              <a:buFont typeface="Arial"/>
              <a:buChar char="•"/>
            </a:pPr>
            <a:r>
              <a:rPr lang="en-GB"/>
              <a:t>More than three in five parents are also concerned about their children giving away their personal data. Sixty-five percent are worried about the personal details the child themself may give out to inappropriate people, as well as 62% of parents who worry about companies collecting information about what their child is doing online. </a:t>
            </a:r>
            <a:endParaRPr/>
          </a:p>
          <a:p>
            <a:pPr indent="-209550" lvl="0" marL="171450" rtl="0" algn="l">
              <a:spcBef>
                <a:spcPts val="0"/>
              </a:spcBef>
              <a:spcAft>
                <a:spcPts val="0"/>
              </a:spcAft>
              <a:buClr>
                <a:schemeClr val="dk1"/>
              </a:buClr>
              <a:buSzPts val="3300"/>
              <a:buFont typeface="Arial"/>
              <a:buChar char="•"/>
            </a:pPr>
            <a:r>
              <a:rPr lang="en-GB"/>
              <a:t>Finally, over half (55%) of parents said they were concerned about their child’s online use and how it might damage their reputation, either now or in the future.</a:t>
            </a:r>
            <a:endParaRPr/>
          </a:p>
        </p:txBody>
      </p:sp>
      <p:sp>
        <p:nvSpPr>
          <p:cNvPr id="176" name="Google Shape;1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09550" lvl="0" marL="171450" marR="0" rtl="0" algn="l">
              <a:lnSpc>
                <a:spcPct val="100000"/>
              </a:lnSpc>
              <a:spcBef>
                <a:spcPts val="0"/>
              </a:spcBef>
              <a:spcAft>
                <a:spcPts val="0"/>
              </a:spcAft>
              <a:buClr>
                <a:schemeClr val="dk1"/>
              </a:buClr>
              <a:buSzPts val="3300"/>
              <a:buFont typeface="Arial"/>
              <a:buChar char="•"/>
            </a:pPr>
            <a:r>
              <a:rPr lang="en-GB"/>
              <a:t>Four in five parents (81%) chose to talk to their child about what had happened.</a:t>
            </a:r>
            <a:endParaRPr/>
          </a:p>
          <a:p>
            <a:pPr indent="-209550" lvl="0" marL="171450" marR="0" rtl="0" algn="l">
              <a:lnSpc>
                <a:spcPct val="100000"/>
              </a:lnSpc>
              <a:spcBef>
                <a:spcPts val="0"/>
              </a:spcBef>
              <a:spcAft>
                <a:spcPts val="0"/>
              </a:spcAft>
              <a:buClr>
                <a:schemeClr val="dk1"/>
              </a:buClr>
              <a:buSzPts val="3300"/>
              <a:buFont typeface="Arial"/>
              <a:buChar char="•"/>
            </a:pPr>
            <a:r>
              <a:rPr lang="en-GB"/>
              <a:t>Just over half advised their child to block a specific type of content or person (54%) or who recommended that their child stop using certain apps or sites (53%).</a:t>
            </a:r>
            <a:endParaRPr/>
          </a:p>
          <a:p>
            <a:pPr indent="-209550" lvl="0" marL="171450" marR="0" rtl="0" algn="l">
              <a:lnSpc>
                <a:spcPct val="100000"/>
              </a:lnSpc>
              <a:spcBef>
                <a:spcPts val="0"/>
              </a:spcBef>
              <a:spcAft>
                <a:spcPts val="0"/>
              </a:spcAft>
              <a:buClr>
                <a:schemeClr val="dk1"/>
              </a:buClr>
              <a:buSzPts val="3300"/>
              <a:buFont typeface="Arial"/>
              <a:buChar char="•"/>
            </a:pPr>
            <a:r>
              <a:rPr lang="en-GB"/>
              <a:t>However, only a third of parents in this situation (32%) suggested reporting the content to the site or app on which it appeared.</a:t>
            </a:r>
            <a:endParaRPr/>
          </a:p>
          <a:p>
            <a:pPr indent="0" lvl="0" marL="0" marR="0" rtl="0" algn="l">
              <a:lnSpc>
                <a:spcPct val="100000"/>
              </a:lnSpc>
              <a:spcBef>
                <a:spcPts val="0"/>
              </a:spcBef>
              <a:spcAft>
                <a:spcPts val="0"/>
              </a:spcAft>
              <a:buClr>
                <a:schemeClr val="dk1"/>
              </a:buClr>
              <a:buSzPts val="3300"/>
              <a:buFont typeface="Arial"/>
              <a:buNone/>
            </a:pPr>
            <a:r>
              <a:t/>
            </a:r>
            <a:endParaRPr b="1"/>
          </a:p>
          <a:p>
            <a:pPr indent="0" lvl="0" marL="0" marR="0" rtl="0" algn="l">
              <a:lnSpc>
                <a:spcPct val="100000"/>
              </a:lnSpc>
              <a:spcBef>
                <a:spcPts val="0"/>
              </a:spcBef>
              <a:spcAft>
                <a:spcPts val="0"/>
              </a:spcAft>
              <a:buClr>
                <a:schemeClr val="dk1"/>
              </a:buClr>
              <a:buSzPts val="3300"/>
              <a:buFont typeface="Arial"/>
              <a:buNone/>
            </a:pPr>
            <a:r>
              <a:rPr b="1" lang="en-GB"/>
              <a:t>TELL</a:t>
            </a:r>
            <a:r>
              <a:rPr lang="en-GB"/>
              <a:t>:</a:t>
            </a:r>
            <a:endParaRPr/>
          </a:p>
          <a:p>
            <a:pPr indent="-209550" lvl="0" marL="171450" marR="0" rtl="0" algn="l">
              <a:lnSpc>
                <a:spcPct val="100000"/>
              </a:lnSpc>
              <a:spcBef>
                <a:spcPts val="0"/>
              </a:spcBef>
              <a:spcAft>
                <a:spcPts val="0"/>
              </a:spcAft>
              <a:buClr>
                <a:schemeClr val="dk1"/>
              </a:buClr>
              <a:buSzPts val="3300"/>
              <a:buFont typeface="Arial"/>
              <a:buChar char="•"/>
            </a:pPr>
            <a:r>
              <a:rPr lang="en-GB"/>
              <a:t>You do not need to be an IT expert to help your child stay safe online. One of the best things you can do to protect your children is to talk regularly with them about their use of technology- just as you do with all other areas of parenting. </a:t>
            </a:r>
            <a:endParaRPr/>
          </a:p>
          <a:p>
            <a:pPr indent="-209550" lvl="0" marL="171450" marR="0" rtl="0" algn="l">
              <a:lnSpc>
                <a:spcPct val="100000"/>
              </a:lnSpc>
              <a:spcBef>
                <a:spcPts val="0"/>
              </a:spcBef>
              <a:spcAft>
                <a:spcPts val="0"/>
              </a:spcAft>
              <a:buClr>
                <a:schemeClr val="dk1"/>
              </a:buClr>
              <a:buSzPts val="3300"/>
              <a:buFont typeface="Arial"/>
              <a:buChar char="•"/>
            </a:pPr>
            <a:r>
              <a:rPr lang="en-GB"/>
              <a:t>Having an open and honest approach is best - reacting, without involving them or talking to them, can often push behaviour underground, so it still happens, but you are less likely to know about it. This can increase risk to your child.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3300"/>
              <a:t>ASK</a:t>
            </a:r>
            <a:r>
              <a:rPr lang="en-GB" sz="3300"/>
              <a:t> – What do you do that works well? Share good practice</a:t>
            </a:r>
            <a:endParaRPr/>
          </a:p>
          <a:p>
            <a:pPr indent="0" lvl="0" marL="0" rtl="0" algn="l">
              <a:spcBef>
                <a:spcPts val="0"/>
              </a:spcBef>
              <a:spcAft>
                <a:spcPts val="0"/>
              </a:spcAft>
              <a:buNone/>
            </a:pPr>
            <a:r>
              <a:t/>
            </a:r>
            <a:endParaRPr sz="3300"/>
          </a:p>
          <a:p>
            <a:pPr indent="0" lvl="0" marL="0" marR="0" rtl="0" algn="l">
              <a:lnSpc>
                <a:spcPct val="100000"/>
              </a:lnSpc>
              <a:spcBef>
                <a:spcPts val="0"/>
              </a:spcBef>
              <a:spcAft>
                <a:spcPts val="0"/>
              </a:spcAft>
              <a:buClr>
                <a:schemeClr val="dk1"/>
              </a:buClr>
              <a:buSzPts val="3300"/>
              <a:buFont typeface="Calibri"/>
              <a:buNone/>
            </a:pPr>
            <a:r>
              <a:rPr b="1" lang="en-GB" sz="3300"/>
              <a:t>REMIND</a:t>
            </a:r>
            <a:r>
              <a:rPr lang="en-GB" sz="3300"/>
              <a:t> -  You do not need to be a tech expert to help your child with staying safe online. It’s ultimately about communication and being proactive. </a:t>
            </a:r>
            <a:endParaRPr/>
          </a:p>
          <a:p>
            <a:pPr indent="0" lvl="0" marL="0" marR="0" rtl="0" algn="l">
              <a:lnSpc>
                <a:spcPct val="100000"/>
              </a:lnSpc>
              <a:spcBef>
                <a:spcPts val="0"/>
              </a:spcBef>
              <a:spcAft>
                <a:spcPts val="0"/>
              </a:spcAft>
              <a:buClr>
                <a:schemeClr val="dk1"/>
              </a:buClr>
              <a:buSzPts val="3300"/>
              <a:buFont typeface="Calibri"/>
              <a:buNone/>
            </a:pPr>
            <a:r>
              <a:t/>
            </a:r>
            <a:endParaRPr sz="3300"/>
          </a:p>
          <a:p>
            <a:pPr indent="0" lvl="0" marL="0" rtl="0" algn="l">
              <a:spcBef>
                <a:spcPts val="0"/>
              </a:spcBef>
              <a:spcAft>
                <a:spcPts val="0"/>
              </a:spcAft>
              <a:buNone/>
            </a:pPr>
            <a:r>
              <a:t/>
            </a:r>
            <a:endParaRPr sz="3300"/>
          </a:p>
        </p:txBody>
      </p:sp>
      <p:sp>
        <p:nvSpPr>
          <p:cNvPr id="197" name="Google Shape;1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12121"/>
              </a:buClr>
              <a:buSzPts val="3300"/>
              <a:buFont typeface="Oi"/>
              <a:buNone/>
            </a:pPr>
            <a:r>
              <a:rPr b="1" i="0" lang="en-GB">
                <a:solidFill>
                  <a:srgbClr val="212121"/>
                </a:solidFill>
                <a:latin typeface="Oi"/>
                <a:ea typeface="Oi"/>
                <a:cs typeface="Oi"/>
                <a:sym typeface="Oi"/>
              </a:rPr>
              <a:t>TELL</a:t>
            </a:r>
            <a:r>
              <a:rPr b="0" i="0" lang="en-GB">
                <a:solidFill>
                  <a:srgbClr val="212121"/>
                </a:solidFill>
                <a:latin typeface="Oi"/>
                <a:ea typeface="Oi"/>
                <a:cs typeface="Oi"/>
                <a:sym typeface="Oi"/>
              </a:rPr>
              <a:t> - It's never easy to know how to keep our children safe, especially if we don't know what's happening in their lives or on their devices! Who are they talking to, what are they doing, are they okay? Don't despair though... We’ve created a dedicated website for parents and carers - simply scroll through ParentSafe for help or click a button to go straight to a particular topics. We will look at some of these resources and tips shortly</a:t>
            </a:r>
            <a:endParaRPr/>
          </a:p>
          <a:p>
            <a:pPr indent="0" lvl="0" marL="0" rtl="0" algn="l">
              <a:spcBef>
                <a:spcPts val="0"/>
              </a:spcBef>
              <a:spcAft>
                <a:spcPts val="0"/>
              </a:spcAft>
              <a:buClr>
                <a:schemeClr val="dk1"/>
              </a:buClr>
              <a:buSzPts val="3300"/>
              <a:buFont typeface="Calibri"/>
              <a:buNone/>
            </a:pPr>
            <a:r>
              <a:t/>
            </a:r>
            <a:endParaRPr/>
          </a:p>
        </p:txBody>
      </p:sp>
      <p:sp>
        <p:nvSpPr>
          <p:cNvPr id="210" name="Google Shape;2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B1830"/>
        </a:solidFill>
      </p:bgPr>
    </p:bg>
    <p:spTree>
      <p:nvGrpSpPr>
        <p:cNvPr id="16" name="Shape 16"/>
        <p:cNvGrpSpPr/>
        <p:nvPr/>
      </p:nvGrpSpPr>
      <p:grpSpPr>
        <a:xfrm>
          <a:off x="0" y="0"/>
          <a:ext cx="0" cy="0"/>
          <a:chOff x="0" y="0"/>
          <a:chExt cx="0" cy="0"/>
        </a:xfrm>
      </p:grpSpPr>
      <p:sp>
        <p:nvSpPr>
          <p:cNvPr id="17" name="Google Shape;17;g3141ac7d434_1_7"/>
          <p:cNvSpPr txBox="1"/>
          <p:nvPr>
            <p:ph type="ctrTitle"/>
          </p:nvPr>
        </p:nvSpPr>
        <p:spPr>
          <a:xfrm>
            <a:off x="558945" y="2376000"/>
            <a:ext cx="9602700" cy="1470000"/>
          </a:xfrm>
          <a:prstGeom prst="rect">
            <a:avLst/>
          </a:prstGeom>
          <a:noFill/>
          <a:ln>
            <a:noFill/>
          </a:ln>
        </p:spPr>
        <p:txBody>
          <a:bodyPr anchorCtr="0" anchor="b" bIns="121900" lIns="121900" spcFirstLastPara="1" rIns="121900" wrap="square" tIns="121900">
            <a:noAutofit/>
          </a:bodyPr>
          <a:lstStyle>
            <a:lvl1pPr indent="0" lvl="0" marL="0" marR="0" algn="r">
              <a:lnSpc>
                <a:spcPct val="76470"/>
              </a:lnSpc>
              <a:spcBef>
                <a:spcPts val="0"/>
              </a:spcBef>
              <a:spcAft>
                <a:spcPts val="0"/>
              </a:spcAft>
              <a:buClr>
                <a:srgbClr val="FFFFFF"/>
              </a:buClr>
              <a:buSzPts val="1900"/>
              <a:buFont typeface="Arial"/>
              <a:buNone/>
              <a:defRPr b="0" i="0" sz="4500" u="none" cap="none" strike="noStrike">
                <a:solidFill>
                  <a:srgbClr val="FFFFFF"/>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18" name="Google Shape;18;g3141ac7d434_1_7"/>
          <p:cNvSpPr txBox="1"/>
          <p:nvPr>
            <p:ph idx="1" type="subTitle"/>
          </p:nvPr>
        </p:nvSpPr>
        <p:spPr>
          <a:xfrm>
            <a:off x="558945" y="3886200"/>
            <a:ext cx="9602700" cy="947700"/>
          </a:xfrm>
          <a:prstGeom prst="rect">
            <a:avLst/>
          </a:prstGeom>
          <a:noFill/>
          <a:ln>
            <a:noFill/>
          </a:ln>
        </p:spPr>
        <p:txBody>
          <a:bodyPr anchorCtr="0" anchor="t" bIns="121900" lIns="121900" spcFirstLastPara="1" rIns="121900" wrap="square" tIns="121900">
            <a:noAutofit/>
          </a:bodyPr>
          <a:lstStyle>
            <a:lvl1pPr indent="0" lvl="0" marL="0" marR="0" algn="r">
              <a:spcBef>
                <a:spcPts val="500"/>
              </a:spcBef>
              <a:spcAft>
                <a:spcPts val="0"/>
              </a:spcAft>
              <a:buClr>
                <a:srgbClr val="FFFFFF"/>
              </a:buClr>
              <a:buSzPts val="3200"/>
              <a:buFont typeface="Arial"/>
              <a:buNone/>
              <a:defRPr b="0" i="0" sz="2400" u="none" cap="none" strike="noStrike">
                <a:solidFill>
                  <a:srgbClr val="FFFFFF"/>
                </a:solidFill>
                <a:latin typeface="Arial"/>
                <a:ea typeface="Arial"/>
                <a:cs typeface="Arial"/>
                <a:sym typeface="Arial"/>
              </a:defRPr>
            </a:lvl1pPr>
            <a:lvl2pPr indent="0" lvl="1" marL="609600" marR="0" algn="ctr">
              <a:spcBef>
                <a:spcPts val="700"/>
              </a:spcBef>
              <a:spcAft>
                <a:spcPts val="0"/>
              </a:spcAft>
              <a:buClr>
                <a:srgbClr val="888888"/>
              </a:buClr>
              <a:buSzPts val="2900"/>
              <a:buFont typeface="Arial"/>
              <a:buNone/>
              <a:defRPr b="0" i="0" sz="2900" u="none" cap="none" strike="noStrike">
                <a:solidFill>
                  <a:srgbClr val="888888"/>
                </a:solidFill>
                <a:latin typeface="Arial"/>
                <a:ea typeface="Arial"/>
                <a:cs typeface="Arial"/>
                <a:sym typeface="Arial"/>
              </a:defRPr>
            </a:lvl2pPr>
            <a:lvl3pPr indent="0" lvl="2" marL="1219200" marR="0" algn="ctr">
              <a:spcBef>
                <a:spcPts val="400"/>
              </a:spcBef>
              <a:spcAft>
                <a:spcPts val="0"/>
              </a:spcAft>
              <a:buClr>
                <a:srgbClr val="888888"/>
              </a:buClr>
              <a:buSzPts val="2100"/>
              <a:buFont typeface="Arial"/>
              <a:buNone/>
              <a:defRPr b="0" i="0" sz="2100" u="none" cap="none" strike="noStrike">
                <a:solidFill>
                  <a:srgbClr val="888888"/>
                </a:solidFill>
                <a:latin typeface="Arial"/>
                <a:ea typeface="Arial"/>
                <a:cs typeface="Arial"/>
                <a:sym typeface="Arial"/>
              </a:defRPr>
            </a:lvl3pPr>
            <a:lvl4pPr indent="0" lvl="3" marL="1828800" marR="0" algn="ctr">
              <a:spcBef>
                <a:spcPts val="400"/>
              </a:spcBef>
              <a:spcAft>
                <a:spcPts val="0"/>
              </a:spcAft>
              <a:buClr>
                <a:srgbClr val="888888"/>
              </a:buClr>
              <a:buSzPts val="1900"/>
              <a:buFont typeface="Arial"/>
              <a:buNone/>
              <a:defRPr b="0" i="0" sz="1900" u="none" cap="none" strike="noStrike">
                <a:solidFill>
                  <a:srgbClr val="888888"/>
                </a:solidFill>
                <a:latin typeface="Arial"/>
                <a:ea typeface="Arial"/>
                <a:cs typeface="Arial"/>
                <a:sym typeface="Arial"/>
              </a:defRPr>
            </a:lvl4pPr>
            <a:lvl5pPr indent="0" lvl="4" marL="2438400" marR="0" algn="ctr">
              <a:spcBef>
                <a:spcPts val="3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0" lvl="5" marL="30480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6pPr>
            <a:lvl7pPr indent="0" lvl="6" marL="36576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7pPr>
            <a:lvl8pPr indent="0" lvl="7" marL="42672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8pPr>
            <a:lvl9pPr indent="0" lvl="8" marL="48768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9pPr>
          </a:lstStyle>
          <a:p/>
        </p:txBody>
      </p:sp>
      <p:sp>
        <p:nvSpPr>
          <p:cNvPr id="19" name="Google Shape;19;g3141ac7d434_1_7"/>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b="0" i="0" sz="1200" u="none" cap="none" strike="noStrike">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0" name="Google Shape;20;g3141ac7d434_1_7"/>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b="0" i="0" sz="1200" u="none" cap="none" strike="noStrike">
                <a:solidFill>
                  <a:srgbClr val="FFFFFF"/>
                </a:solidFill>
                <a:latin typeface="Arial"/>
                <a:ea typeface="Arial"/>
                <a:cs typeface="Arial"/>
                <a:sym typeface="Arial"/>
              </a:defRPr>
            </a:lvl1pPr>
            <a:lvl2pPr indent="0" lvl="1" marL="0" marR="0" algn="r">
              <a:spcBef>
                <a:spcPts val="0"/>
              </a:spcBef>
              <a:buNone/>
              <a:defRPr b="0" i="0" sz="1200" u="none" cap="none" strike="noStrike">
                <a:solidFill>
                  <a:srgbClr val="FFFFFF"/>
                </a:solidFill>
                <a:latin typeface="Arial"/>
                <a:ea typeface="Arial"/>
                <a:cs typeface="Arial"/>
                <a:sym typeface="Arial"/>
              </a:defRPr>
            </a:lvl2pPr>
            <a:lvl3pPr indent="0" lvl="2" marL="0" marR="0" algn="r">
              <a:spcBef>
                <a:spcPts val="0"/>
              </a:spcBef>
              <a:buNone/>
              <a:defRPr b="0" i="0" sz="1200" u="none" cap="none" strike="noStrike">
                <a:solidFill>
                  <a:srgbClr val="FFFFFF"/>
                </a:solidFill>
                <a:latin typeface="Arial"/>
                <a:ea typeface="Arial"/>
                <a:cs typeface="Arial"/>
                <a:sym typeface="Arial"/>
              </a:defRPr>
            </a:lvl3pPr>
            <a:lvl4pPr indent="0" lvl="3" marL="0" marR="0" algn="r">
              <a:spcBef>
                <a:spcPts val="0"/>
              </a:spcBef>
              <a:buNone/>
              <a:defRPr b="0" i="0" sz="1200" u="none" cap="none" strike="noStrike">
                <a:solidFill>
                  <a:srgbClr val="FFFFFF"/>
                </a:solidFill>
                <a:latin typeface="Arial"/>
                <a:ea typeface="Arial"/>
                <a:cs typeface="Arial"/>
                <a:sym typeface="Arial"/>
              </a:defRPr>
            </a:lvl4pPr>
            <a:lvl5pPr indent="0" lvl="4" marL="0" marR="0" algn="r">
              <a:spcBef>
                <a:spcPts val="0"/>
              </a:spcBef>
              <a:buNone/>
              <a:defRPr b="0" i="0" sz="1200" u="none" cap="none" strike="noStrike">
                <a:solidFill>
                  <a:srgbClr val="FFFFFF"/>
                </a:solidFill>
                <a:latin typeface="Arial"/>
                <a:ea typeface="Arial"/>
                <a:cs typeface="Arial"/>
                <a:sym typeface="Arial"/>
              </a:defRPr>
            </a:lvl5pPr>
            <a:lvl6pPr indent="0" lvl="5" marL="0" marR="0" algn="r">
              <a:spcBef>
                <a:spcPts val="0"/>
              </a:spcBef>
              <a:buNone/>
              <a:defRPr b="0" i="0" sz="1200" u="none" cap="none" strike="noStrike">
                <a:solidFill>
                  <a:srgbClr val="FFFFFF"/>
                </a:solidFill>
                <a:latin typeface="Arial"/>
                <a:ea typeface="Arial"/>
                <a:cs typeface="Arial"/>
                <a:sym typeface="Arial"/>
              </a:defRPr>
            </a:lvl6pPr>
            <a:lvl7pPr indent="0" lvl="6" marL="0" marR="0" algn="r">
              <a:spcBef>
                <a:spcPts val="0"/>
              </a:spcBef>
              <a:buNone/>
              <a:defRPr b="0" i="0" sz="1200" u="none" cap="none" strike="noStrike">
                <a:solidFill>
                  <a:srgbClr val="FFFFFF"/>
                </a:solidFill>
                <a:latin typeface="Arial"/>
                <a:ea typeface="Arial"/>
                <a:cs typeface="Arial"/>
                <a:sym typeface="Arial"/>
              </a:defRPr>
            </a:lvl7pPr>
            <a:lvl8pPr indent="0" lvl="7" marL="0" marR="0" algn="r">
              <a:spcBef>
                <a:spcPts val="0"/>
              </a:spcBef>
              <a:buNone/>
              <a:defRPr b="0" i="0" sz="1200" u="none" cap="none" strike="noStrike">
                <a:solidFill>
                  <a:srgbClr val="FFFFFF"/>
                </a:solidFill>
                <a:latin typeface="Arial"/>
                <a:ea typeface="Arial"/>
                <a:cs typeface="Arial"/>
                <a:sym typeface="Arial"/>
              </a:defRPr>
            </a:lvl8pPr>
            <a:lvl9pPr indent="0" lvl="8" marL="0" marR="0" algn="r">
              <a:spcBef>
                <a:spcPts val="0"/>
              </a:spcBef>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Cranleigh-key-RGB-reverse.png" id="21" name="Google Shape;21;g3141ac7d434_1_7"/>
          <p:cNvPicPr preferRelativeResize="0"/>
          <p:nvPr/>
        </p:nvPicPr>
        <p:blipFill>
          <a:blip r:embed="rId2">
            <a:alphaModFix/>
          </a:blip>
          <a:stretch>
            <a:fillRect/>
          </a:stretch>
        </p:blipFill>
        <p:spPr>
          <a:xfrm>
            <a:off x="10161600" y="502456"/>
            <a:ext cx="1224000" cy="882985"/>
          </a:xfrm>
          <a:prstGeom prst="rect">
            <a:avLst/>
          </a:prstGeom>
          <a:noFill/>
          <a:ln>
            <a:noFill/>
          </a:ln>
        </p:spPr>
      </p:pic>
      <p:cxnSp>
        <p:nvCxnSpPr>
          <p:cNvPr id="22" name="Google Shape;22;g3141ac7d434_1_7"/>
          <p:cNvCxnSpPr/>
          <p:nvPr/>
        </p:nvCxnSpPr>
        <p:spPr>
          <a:xfrm rot="10800000">
            <a:off x="0" y="4464000"/>
            <a:ext cx="12192000" cy="0"/>
          </a:xfrm>
          <a:prstGeom prst="straightConnector1">
            <a:avLst/>
          </a:prstGeom>
          <a:noFill/>
          <a:ln cap="flat" cmpd="sng" w="2540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g3141ac7d434_1_67"/>
          <p:cNvSpPr txBox="1"/>
          <p:nvPr>
            <p:ph type="title"/>
          </p:nvPr>
        </p:nvSpPr>
        <p:spPr>
          <a:xfrm>
            <a:off x="2389717" y="4800600"/>
            <a:ext cx="7315200" cy="566700"/>
          </a:xfrm>
          <a:prstGeom prst="rect">
            <a:avLst/>
          </a:prstGeom>
          <a:noFill/>
          <a:ln>
            <a:noFill/>
          </a:ln>
        </p:spPr>
        <p:txBody>
          <a:bodyPr anchorCtr="0" anchor="b" bIns="121900" lIns="121900" spcFirstLastPara="1" rIns="121900" wrap="square" tIns="121900">
            <a:noAutofit/>
          </a:bodyPr>
          <a:lstStyle>
            <a:lvl1pPr indent="0" lvl="0" marL="0" marR="0" algn="l">
              <a:lnSpc>
                <a:spcPct val="144444"/>
              </a:lnSpc>
              <a:spcBef>
                <a:spcPts val="0"/>
              </a:spcBef>
              <a:spcAft>
                <a:spcPts val="0"/>
              </a:spcAft>
              <a:buClr>
                <a:srgbClr val="0B1830"/>
              </a:buClr>
              <a:buSzPts val="1900"/>
              <a:buFont typeface="Arial"/>
              <a:buNone/>
              <a:defRPr b="0" i="0" sz="24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78" name="Google Shape;78;g3141ac7d434_1_67"/>
          <p:cNvSpPr/>
          <p:nvPr>
            <p:ph idx="2" type="pic"/>
          </p:nvPr>
        </p:nvSpPr>
        <p:spPr>
          <a:xfrm>
            <a:off x="2389717" y="612775"/>
            <a:ext cx="7315200" cy="4114800"/>
          </a:xfrm>
          <a:prstGeom prst="rect">
            <a:avLst/>
          </a:prstGeom>
          <a:noFill/>
          <a:ln>
            <a:noFill/>
          </a:ln>
        </p:spPr>
        <p:txBody>
          <a:bodyPr anchorCtr="0" anchor="t" bIns="121900" lIns="121900" spcFirstLastPara="1" rIns="121900" wrap="square" tIns="121900">
            <a:noAutofit/>
          </a:bodyPr>
          <a:lstStyle>
            <a:lvl1pPr indent="0" lvl="0" marL="0" marR="0" algn="l">
              <a:spcBef>
                <a:spcPts val="900"/>
              </a:spcBef>
              <a:spcAft>
                <a:spcPts val="0"/>
              </a:spcAft>
              <a:buClr>
                <a:srgbClr val="0B1830"/>
              </a:buClr>
              <a:buSzPts val="1900"/>
              <a:buFont typeface="Arial"/>
              <a:buNone/>
              <a:defRPr b="0" i="0" sz="4300" u="none" cap="none" strike="noStrike">
                <a:solidFill>
                  <a:srgbClr val="0B1830"/>
                </a:solidFill>
                <a:latin typeface="Arial"/>
                <a:ea typeface="Arial"/>
                <a:cs typeface="Arial"/>
                <a:sym typeface="Arial"/>
              </a:defRPr>
            </a:lvl1pPr>
            <a:lvl2pPr indent="0" lvl="1" marL="609600" marR="0" algn="l">
              <a:spcBef>
                <a:spcPts val="700"/>
              </a:spcBef>
              <a:spcAft>
                <a:spcPts val="0"/>
              </a:spcAft>
              <a:buClr>
                <a:srgbClr val="424547"/>
              </a:buClr>
              <a:buSzPts val="1900"/>
              <a:buFont typeface="Arial"/>
              <a:buNone/>
              <a:defRPr b="0" i="0" sz="3700" u="none" cap="none" strike="noStrike">
                <a:solidFill>
                  <a:srgbClr val="424547"/>
                </a:solidFill>
                <a:latin typeface="Arial"/>
                <a:ea typeface="Arial"/>
                <a:cs typeface="Arial"/>
                <a:sym typeface="Arial"/>
              </a:defRPr>
            </a:lvl2pPr>
            <a:lvl3pPr indent="0" lvl="2" marL="1219200" marR="0" algn="l">
              <a:spcBef>
                <a:spcPts val="700"/>
              </a:spcBef>
              <a:spcAft>
                <a:spcPts val="0"/>
              </a:spcAft>
              <a:buClr>
                <a:srgbClr val="777879"/>
              </a:buClr>
              <a:buSzPts val="1900"/>
              <a:buFont typeface="Arial"/>
              <a:buNone/>
              <a:defRPr b="0" i="0" sz="3200" u="none" cap="none" strike="noStrike">
                <a:solidFill>
                  <a:srgbClr val="777879"/>
                </a:solidFill>
                <a:latin typeface="Arial"/>
                <a:ea typeface="Arial"/>
                <a:cs typeface="Arial"/>
                <a:sym typeface="Arial"/>
              </a:defRPr>
            </a:lvl3pPr>
            <a:lvl4pPr indent="0" lvl="3" marL="1828800" marR="0" algn="l">
              <a:spcBef>
                <a:spcPts val="500"/>
              </a:spcBef>
              <a:spcAft>
                <a:spcPts val="0"/>
              </a:spcAft>
              <a:buClr>
                <a:srgbClr val="777879"/>
              </a:buClr>
              <a:buSzPts val="1900"/>
              <a:buFont typeface="Arial"/>
              <a:buNone/>
              <a:defRPr b="0" i="0" sz="2700" u="none" cap="none" strike="noStrike">
                <a:solidFill>
                  <a:srgbClr val="777879"/>
                </a:solidFill>
                <a:latin typeface="Arial"/>
                <a:ea typeface="Arial"/>
                <a:cs typeface="Arial"/>
                <a:sym typeface="Arial"/>
              </a:defRPr>
            </a:lvl4pPr>
            <a:lvl5pPr indent="0" lvl="4" marL="2438400" marR="0" algn="l">
              <a:spcBef>
                <a:spcPts val="500"/>
              </a:spcBef>
              <a:spcAft>
                <a:spcPts val="0"/>
              </a:spcAft>
              <a:buClr>
                <a:srgbClr val="777879"/>
              </a:buClr>
              <a:buSzPts val="1900"/>
              <a:buFont typeface="Arial"/>
              <a:buNone/>
              <a:defRPr b="0" i="0" sz="2700" u="none" cap="none" strike="noStrike">
                <a:solidFill>
                  <a:srgbClr val="777879"/>
                </a:solidFill>
                <a:latin typeface="Arial"/>
                <a:ea typeface="Arial"/>
                <a:cs typeface="Arial"/>
                <a:sym typeface="Arial"/>
              </a:defRPr>
            </a:lvl5pPr>
            <a:lvl6pPr indent="0" lvl="5" marL="3048000" marR="0" algn="l">
              <a:spcBef>
                <a:spcPts val="500"/>
              </a:spcBef>
              <a:spcAft>
                <a:spcPts val="0"/>
              </a:spcAft>
              <a:buClr>
                <a:schemeClr val="dk1"/>
              </a:buClr>
              <a:buSzPts val="1900"/>
              <a:buFont typeface="Arial"/>
              <a:buNone/>
              <a:defRPr b="0" i="0" sz="2700" u="none" cap="none" strike="noStrike">
                <a:solidFill>
                  <a:schemeClr val="dk1"/>
                </a:solidFill>
                <a:latin typeface="Calibri"/>
                <a:ea typeface="Calibri"/>
                <a:cs typeface="Calibri"/>
                <a:sym typeface="Calibri"/>
              </a:defRPr>
            </a:lvl6pPr>
            <a:lvl7pPr indent="0" lvl="6" marL="3657600" marR="0" algn="l">
              <a:spcBef>
                <a:spcPts val="500"/>
              </a:spcBef>
              <a:spcAft>
                <a:spcPts val="0"/>
              </a:spcAft>
              <a:buClr>
                <a:schemeClr val="dk1"/>
              </a:buClr>
              <a:buSzPts val="1900"/>
              <a:buFont typeface="Arial"/>
              <a:buNone/>
              <a:defRPr b="0" i="0" sz="2700" u="none" cap="none" strike="noStrike">
                <a:solidFill>
                  <a:schemeClr val="dk1"/>
                </a:solidFill>
                <a:latin typeface="Calibri"/>
                <a:ea typeface="Calibri"/>
                <a:cs typeface="Calibri"/>
                <a:sym typeface="Calibri"/>
              </a:defRPr>
            </a:lvl7pPr>
            <a:lvl8pPr indent="0" lvl="7" marL="4267200" marR="0" algn="l">
              <a:spcBef>
                <a:spcPts val="500"/>
              </a:spcBef>
              <a:spcAft>
                <a:spcPts val="0"/>
              </a:spcAft>
              <a:buClr>
                <a:schemeClr val="dk1"/>
              </a:buClr>
              <a:buSzPts val="1900"/>
              <a:buFont typeface="Arial"/>
              <a:buNone/>
              <a:defRPr b="0" i="0" sz="2700" u="none" cap="none" strike="noStrike">
                <a:solidFill>
                  <a:schemeClr val="dk1"/>
                </a:solidFill>
                <a:latin typeface="Calibri"/>
                <a:ea typeface="Calibri"/>
                <a:cs typeface="Calibri"/>
                <a:sym typeface="Calibri"/>
              </a:defRPr>
            </a:lvl8pPr>
            <a:lvl9pPr indent="0" lvl="8" marL="4876800" marR="0" algn="l">
              <a:spcBef>
                <a:spcPts val="500"/>
              </a:spcBef>
              <a:spcAft>
                <a:spcPts val="0"/>
              </a:spcAft>
              <a:buClr>
                <a:schemeClr val="dk1"/>
              </a:buClr>
              <a:buSzPts val="1900"/>
              <a:buFont typeface="Arial"/>
              <a:buNone/>
              <a:defRPr b="0" i="0" sz="2700" u="none" cap="none" strike="noStrike">
                <a:solidFill>
                  <a:schemeClr val="dk1"/>
                </a:solidFill>
                <a:latin typeface="Calibri"/>
                <a:ea typeface="Calibri"/>
                <a:cs typeface="Calibri"/>
                <a:sym typeface="Calibri"/>
              </a:defRPr>
            </a:lvl9pPr>
          </a:lstStyle>
          <a:p/>
        </p:txBody>
      </p:sp>
      <p:sp>
        <p:nvSpPr>
          <p:cNvPr id="79" name="Google Shape;79;g3141ac7d434_1_67"/>
          <p:cNvSpPr txBox="1"/>
          <p:nvPr>
            <p:ph idx="1" type="body"/>
          </p:nvPr>
        </p:nvSpPr>
        <p:spPr>
          <a:xfrm>
            <a:off x="2389717" y="5400220"/>
            <a:ext cx="7315200" cy="502500"/>
          </a:xfrm>
          <a:prstGeom prst="rect">
            <a:avLst/>
          </a:prstGeom>
          <a:noFill/>
          <a:ln>
            <a:noFill/>
          </a:ln>
        </p:spPr>
        <p:txBody>
          <a:bodyPr anchorCtr="0" anchor="t" bIns="121900" lIns="121900" spcFirstLastPara="1" rIns="121900" wrap="square" tIns="121900">
            <a:noAutofit/>
          </a:bodyPr>
          <a:lstStyle>
            <a:lvl1pPr indent="-228600" lvl="0" marL="457200" marR="0" algn="l">
              <a:spcBef>
                <a:spcPts val="300"/>
              </a:spcBef>
              <a:spcAft>
                <a:spcPts val="0"/>
              </a:spcAft>
              <a:buClr>
                <a:srgbClr val="424547"/>
              </a:buClr>
              <a:buSzPts val="3200"/>
              <a:buFont typeface="Arial"/>
              <a:buNone/>
              <a:defRPr b="0" i="0" sz="1600" u="none" cap="none" strike="noStrike">
                <a:solidFill>
                  <a:srgbClr val="424547"/>
                </a:solidFill>
                <a:latin typeface="Arial"/>
                <a:ea typeface="Arial"/>
                <a:cs typeface="Arial"/>
                <a:sym typeface="Arial"/>
              </a:defRPr>
            </a:lvl1pPr>
            <a:lvl2pPr indent="-228600" lvl="1" marL="914400" marR="0" algn="l">
              <a:spcBef>
                <a:spcPts val="300"/>
              </a:spcBef>
              <a:spcAft>
                <a:spcPts val="0"/>
              </a:spcAft>
              <a:buClr>
                <a:srgbClr val="424547"/>
              </a:buClr>
              <a:buSzPts val="2900"/>
              <a:buFont typeface="Arial"/>
              <a:buNone/>
              <a:defRPr b="0" i="0" sz="1600" u="none" cap="none" strike="noStrike">
                <a:solidFill>
                  <a:srgbClr val="424547"/>
                </a:solidFill>
                <a:latin typeface="Arial"/>
                <a:ea typeface="Arial"/>
                <a:cs typeface="Arial"/>
                <a:sym typeface="Arial"/>
              </a:defRPr>
            </a:lvl2pPr>
            <a:lvl3pPr indent="-228600" lvl="2" marL="1371600" marR="0" algn="l">
              <a:spcBef>
                <a:spcPts val="300"/>
              </a:spcBef>
              <a:spcAft>
                <a:spcPts val="0"/>
              </a:spcAft>
              <a:buClr>
                <a:srgbClr val="777879"/>
              </a:buClr>
              <a:buSzPts val="2100"/>
              <a:buFont typeface="Arial"/>
              <a:buNone/>
              <a:defRPr b="0" i="0" sz="1300" u="none" cap="none" strike="noStrike">
                <a:solidFill>
                  <a:srgbClr val="777879"/>
                </a:solidFill>
                <a:latin typeface="Arial"/>
                <a:ea typeface="Arial"/>
                <a:cs typeface="Arial"/>
                <a:sym typeface="Arial"/>
              </a:defRPr>
            </a:lvl3pPr>
            <a:lvl4pPr indent="-228600" lvl="3" marL="1828800" marR="0" algn="l">
              <a:spcBef>
                <a:spcPts val="300"/>
              </a:spcBef>
              <a:spcAft>
                <a:spcPts val="0"/>
              </a:spcAft>
              <a:buClr>
                <a:srgbClr val="777879"/>
              </a:buClr>
              <a:buSzPts val="1900"/>
              <a:buFont typeface="Arial"/>
              <a:buNone/>
              <a:defRPr b="0" i="0" sz="1200" u="none" cap="none" strike="noStrike">
                <a:solidFill>
                  <a:srgbClr val="777879"/>
                </a:solidFill>
                <a:latin typeface="Arial"/>
                <a:ea typeface="Arial"/>
                <a:cs typeface="Arial"/>
                <a:sym typeface="Arial"/>
              </a:defRPr>
            </a:lvl4pPr>
            <a:lvl5pPr indent="-228600" lvl="4" marL="2286000" marR="0" algn="l">
              <a:spcBef>
                <a:spcPts val="300"/>
              </a:spcBef>
              <a:spcAft>
                <a:spcPts val="0"/>
              </a:spcAft>
              <a:buClr>
                <a:srgbClr val="777879"/>
              </a:buClr>
              <a:buSzPts val="1600"/>
              <a:buFont typeface="Arial"/>
              <a:buNone/>
              <a:defRPr b="0" i="0" sz="1200" u="none" cap="none" strike="noStrike">
                <a:solidFill>
                  <a:srgbClr val="777879"/>
                </a:solidFill>
                <a:latin typeface="Arial"/>
                <a:ea typeface="Arial"/>
                <a:cs typeface="Arial"/>
                <a:sym typeface="Arial"/>
              </a:defRPr>
            </a:lvl5pPr>
            <a:lvl6pPr indent="-228600" lvl="5" marL="2743200" marR="0" algn="l">
              <a:spcBef>
                <a:spcPts val="300"/>
              </a:spcBef>
              <a:spcAft>
                <a:spcPts val="0"/>
              </a:spcAft>
              <a:buClr>
                <a:schemeClr val="dk1"/>
              </a:buClr>
              <a:buSzPts val="2700"/>
              <a:buFont typeface="Arial"/>
              <a:buNone/>
              <a:defRPr b="0" i="0" sz="1200" u="none" cap="none" strike="noStrike">
                <a:solidFill>
                  <a:schemeClr val="dk1"/>
                </a:solidFill>
                <a:latin typeface="Calibri"/>
                <a:ea typeface="Calibri"/>
                <a:cs typeface="Calibri"/>
                <a:sym typeface="Calibri"/>
              </a:defRPr>
            </a:lvl6pPr>
            <a:lvl7pPr indent="-228600" lvl="6" marL="3200400" marR="0" algn="l">
              <a:spcBef>
                <a:spcPts val="300"/>
              </a:spcBef>
              <a:spcAft>
                <a:spcPts val="0"/>
              </a:spcAft>
              <a:buClr>
                <a:schemeClr val="dk1"/>
              </a:buClr>
              <a:buSzPts val="2700"/>
              <a:buFont typeface="Arial"/>
              <a:buNone/>
              <a:defRPr b="0" i="0" sz="1200" u="none" cap="none" strike="noStrike">
                <a:solidFill>
                  <a:schemeClr val="dk1"/>
                </a:solidFill>
                <a:latin typeface="Calibri"/>
                <a:ea typeface="Calibri"/>
                <a:cs typeface="Calibri"/>
                <a:sym typeface="Calibri"/>
              </a:defRPr>
            </a:lvl7pPr>
            <a:lvl8pPr indent="-228600" lvl="7" marL="3657600" marR="0" algn="l">
              <a:spcBef>
                <a:spcPts val="300"/>
              </a:spcBef>
              <a:spcAft>
                <a:spcPts val="0"/>
              </a:spcAft>
              <a:buClr>
                <a:schemeClr val="dk1"/>
              </a:buClr>
              <a:buSzPts val="2700"/>
              <a:buFont typeface="Arial"/>
              <a:buNone/>
              <a:defRPr b="0" i="0" sz="1200" u="none" cap="none" strike="noStrike">
                <a:solidFill>
                  <a:schemeClr val="dk1"/>
                </a:solidFill>
                <a:latin typeface="Calibri"/>
                <a:ea typeface="Calibri"/>
                <a:cs typeface="Calibri"/>
                <a:sym typeface="Calibri"/>
              </a:defRPr>
            </a:lvl8pPr>
            <a:lvl9pPr indent="-228600" lvl="8" marL="4114800" marR="0" algn="l">
              <a:spcBef>
                <a:spcPts val="300"/>
              </a:spcBef>
              <a:spcAft>
                <a:spcPts val="0"/>
              </a:spcAft>
              <a:buClr>
                <a:schemeClr val="dk1"/>
              </a:buClr>
              <a:buSzPts val="2700"/>
              <a:buFont typeface="Arial"/>
              <a:buNone/>
              <a:defRPr b="0" i="0" sz="1200" u="none" cap="none" strike="noStrike">
                <a:solidFill>
                  <a:schemeClr val="dk1"/>
                </a:solidFill>
                <a:latin typeface="Calibri"/>
                <a:ea typeface="Calibri"/>
                <a:cs typeface="Calibri"/>
                <a:sym typeface="Calibri"/>
              </a:defRPr>
            </a:lvl9pPr>
          </a:lstStyle>
          <a:p/>
        </p:txBody>
      </p:sp>
      <p:sp>
        <p:nvSpPr>
          <p:cNvPr id="80" name="Google Shape;80;g3141ac7d434_1_67"/>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sz="1200">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81" name="Google Shape;81;g3141ac7d434_1_67"/>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sz="1200">
                <a:solidFill>
                  <a:srgbClr val="FFFFFF"/>
                </a:solidFill>
                <a:latin typeface="Arial"/>
                <a:ea typeface="Arial"/>
                <a:cs typeface="Arial"/>
                <a:sym typeface="Arial"/>
              </a:defRPr>
            </a:lvl1pPr>
            <a:lvl2pPr indent="0" lvl="1" marL="0" marR="0" algn="r">
              <a:spcBef>
                <a:spcPts val="0"/>
              </a:spcBef>
              <a:buNone/>
              <a:defRPr sz="1200">
                <a:solidFill>
                  <a:srgbClr val="FFFFFF"/>
                </a:solidFill>
                <a:latin typeface="Arial"/>
                <a:ea typeface="Arial"/>
                <a:cs typeface="Arial"/>
                <a:sym typeface="Arial"/>
              </a:defRPr>
            </a:lvl2pPr>
            <a:lvl3pPr indent="0" lvl="2" marL="0" marR="0" algn="r">
              <a:spcBef>
                <a:spcPts val="0"/>
              </a:spcBef>
              <a:buNone/>
              <a:defRPr sz="1200">
                <a:solidFill>
                  <a:srgbClr val="FFFFFF"/>
                </a:solidFill>
                <a:latin typeface="Arial"/>
                <a:ea typeface="Arial"/>
                <a:cs typeface="Arial"/>
                <a:sym typeface="Arial"/>
              </a:defRPr>
            </a:lvl3pPr>
            <a:lvl4pPr indent="0" lvl="3" marL="0" marR="0" algn="r">
              <a:spcBef>
                <a:spcPts val="0"/>
              </a:spcBef>
              <a:buNone/>
              <a:defRPr sz="1200">
                <a:solidFill>
                  <a:srgbClr val="FFFFFF"/>
                </a:solidFill>
                <a:latin typeface="Arial"/>
                <a:ea typeface="Arial"/>
                <a:cs typeface="Arial"/>
                <a:sym typeface="Arial"/>
              </a:defRPr>
            </a:lvl4pPr>
            <a:lvl5pPr indent="0" lvl="4" marL="0" marR="0" algn="r">
              <a:spcBef>
                <a:spcPts val="0"/>
              </a:spcBef>
              <a:buNone/>
              <a:defRPr sz="1200">
                <a:solidFill>
                  <a:srgbClr val="FFFFFF"/>
                </a:solidFill>
                <a:latin typeface="Arial"/>
                <a:ea typeface="Arial"/>
                <a:cs typeface="Arial"/>
                <a:sym typeface="Arial"/>
              </a:defRPr>
            </a:lvl5pPr>
            <a:lvl6pPr indent="0" lvl="5" marL="0" marR="0" algn="r">
              <a:spcBef>
                <a:spcPts val="0"/>
              </a:spcBef>
              <a:buNone/>
              <a:defRPr sz="1200">
                <a:solidFill>
                  <a:srgbClr val="FFFFFF"/>
                </a:solidFill>
                <a:latin typeface="Arial"/>
                <a:ea typeface="Arial"/>
                <a:cs typeface="Arial"/>
                <a:sym typeface="Arial"/>
              </a:defRPr>
            </a:lvl6pPr>
            <a:lvl7pPr indent="0" lvl="6" marL="0" marR="0" algn="r">
              <a:spcBef>
                <a:spcPts val="0"/>
              </a:spcBef>
              <a:buNone/>
              <a:defRPr sz="1200">
                <a:solidFill>
                  <a:srgbClr val="FFFFFF"/>
                </a:solidFill>
                <a:latin typeface="Arial"/>
                <a:ea typeface="Arial"/>
                <a:cs typeface="Arial"/>
                <a:sym typeface="Arial"/>
              </a:defRPr>
            </a:lvl7pPr>
            <a:lvl8pPr indent="0" lvl="7" marL="0" marR="0" algn="r">
              <a:spcBef>
                <a:spcPts val="0"/>
              </a:spcBef>
              <a:buNone/>
              <a:defRPr sz="1200">
                <a:solidFill>
                  <a:srgbClr val="FFFFFF"/>
                </a:solidFill>
                <a:latin typeface="Arial"/>
                <a:ea typeface="Arial"/>
                <a:cs typeface="Arial"/>
                <a:sym typeface="Arial"/>
              </a:defRPr>
            </a:lvl8pPr>
            <a:lvl9pPr indent="0" lvl="8" marL="0" marR="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82" name="Shape 82"/>
        <p:cNvGrpSpPr/>
        <p:nvPr/>
      </p:nvGrpSpPr>
      <p:grpSpPr>
        <a:xfrm>
          <a:off x="0" y="0"/>
          <a:ext cx="0" cy="0"/>
          <a:chOff x="0" y="0"/>
          <a:chExt cx="0" cy="0"/>
        </a:xfrm>
      </p:grpSpPr>
      <p:sp>
        <p:nvSpPr>
          <p:cNvPr id="83" name="Google Shape;83;g3141ac7d434_1_73"/>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g3141ac7d434_1_73"/>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g3141ac7d434_1_73"/>
          <p:cNvSpPr/>
          <p:nvPr/>
        </p:nvSpPr>
        <p:spPr>
          <a:xfrm>
            <a:off x="270967" y="275000"/>
            <a:ext cx="11649900" cy="63084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g3141ac7d434_1_73"/>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87" name="Google Shape;87;g3141ac7d434_1_73"/>
          <p:cNvSpPr txBox="1"/>
          <p:nvPr>
            <p:ph idx="1" type="body"/>
          </p:nvPr>
        </p:nvSpPr>
        <p:spPr>
          <a:xfrm>
            <a:off x="1092200" y="2654300"/>
            <a:ext cx="10007700" cy="3264000"/>
          </a:xfrm>
          <a:prstGeom prst="rect">
            <a:avLst/>
          </a:prstGeom>
        </p:spPr>
        <p:txBody>
          <a:bodyPr anchorCtr="0" anchor="t" bIns="121900" lIns="121900" spcFirstLastPara="1" rIns="121900" wrap="square" tIns="121900">
            <a:noAutofit/>
          </a:bodyPr>
          <a:lstStyle>
            <a:lvl1pPr indent="-431800" lvl="0" marL="457200">
              <a:spcBef>
                <a:spcPts val="700"/>
              </a:spcBef>
              <a:spcAft>
                <a:spcPts val="0"/>
              </a:spcAft>
              <a:buSzPts val="3200"/>
              <a:buChar char="•"/>
              <a:defRPr/>
            </a:lvl1pPr>
            <a:lvl2pPr indent="-412750" lvl="1" marL="914400">
              <a:spcBef>
                <a:spcPts val="700"/>
              </a:spcBef>
              <a:spcAft>
                <a:spcPts val="0"/>
              </a:spcAft>
              <a:buSzPts val="2900"/>
              <a:buChar char="•"/>
              <a:defRPr/>
            </a:lvl2pPr>
            <a:lvl3pPr indent="-361950" lvl="2" marL="1371600">
              <a:spcBef>
                <a:spcPts val="400"/>
              </a:spcBef>
              <a:spcAft>
                <a:spcPts val="0"/>
              </a:spcAft>
              <a:buSzPts val="2100"/>
              <a:buChar char="•"/>
              <a:defRPr/>
            </a:lvl3pPr>
            <a:lvl4pPr indent="-349250" lvl="3" marL="1828800">
              <a:spcBef>
                <a:spcPts val="400"/>
              </a:spcBef>
              <a:spcAft>
                <a:spcPts val="0"/>
              </a:spcAft>
              <a:buSzPts val="1900"/>
              <a:buChar char="–"/>
              <a:defRPr/>
            </a:lvl4pPr>
            <a:lvl5pPr indent="-330200" lvl="4" marL="2286000">
              <a:spcBef>
                <a:spcPts val="300"/>
              </a:spcBef>
              <a:spcAft>
                <a:spcPts val="0"/>
              </a:spcAft>
              <a:buSzPts val="1600"/>
              <a:buChar char="»"/>
              <a:defRPr/>
            </a:lvl5pPr>
            <a:lvl6pPr indent="-400050" lvl="5" marL="2743200">
              <a:spcBef>
                <a:spcPts val="500"/>
              </a:spcBef>
              <a:spcAft>
                <a:spcPts val="0"/>
              </a:spcAft>
              <a:buSzPts val="2700"/>
              <a:buChar char="•"/>
              <a:defRPr/>
            </a:lvl6pPr>
            <a:lvl7pPr indent="-400050" lvl="6" marL="3200400">
              <a:spcBef>
                <a:spcPts val="500"/>
              </a:spcBef>
              <a:spcAft>
                <a:spcPts val="0"/>
              </a:spcAft>
              <a:buSzPts val="2700"/>
              <a:buChar char="•"/>
              <a:defRPr/>
            </a:lvl7pPr>
            <a:lvl8pPr indent="-400050" lvl="7" marL="3657600">
              <a:spcBef>
                <a:spcPts val="500"/>
              </a:spcBef>
              <a:spcAft>
                <a:spcPts val="0"/>
              </a:spcAft>
              <a:buSzPts val="2700"/>
              <a:buChar char="•"/>
              <a:defRPr/>
            </a:lvl8pPr>
            <a:lvl9pPr indent="-400050" lvl="8" marL="4114800">
              <a:spcBef>
                <a:spcPts val="500"/>
              </a:spcBef>
              <a:spcAft>
                <a:spcPts val="0"/>
              </a:spcAft>
              <a:buSzPts val="2700"/>
              <a:buChar char="•"/>
              <a:defRPr/>
            </a:lvl9pPr>
          </a:lstStyle>
          <a:p/>
        </p:txBody>
      </p:sp>
      <p:sp>
        <p:nvSpPr>
          <p:cNvPr id="88" name="Google Shape;88;g3141ac7d434_1_73"/>
          <p:cNvSpPr txBox="1"/>
          <p:nvPr>
            <p:ph idx="12" type="sldNum"/>
          </p:nvPr>
        </p:nvSpPr>
        <p:spPr>
          <a:xfrm>
            <a:off x="11187645" y="6058224"/>
            <a:ext cx="731700" cy="524700"/>
          </a:xfrm>
          <a:prstGeom prst="rect">
            <a:avLst/>
          </a:prstGeom>
        </p:spPr>
        <p:txBody>
          <a:bodyPr anchorCtr="0" anchor="ctr" bIns="60925" lIns="121900" spcFirstLastPara="1" rIns="121900" wrap="square" tIns="60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1_Title Slide_1">
    <p:bg>
      <p:bgPr>
        <a:solidFill>
          <a:schemeClr val="lt1"/>
        </a:solidFill>
      </p:bgPr>
    </p:bg>
    <p:spTree>
      <p:nvGrpSpPr>
        <p:cNvPr id="89" name="Shape 89"/>
        <p:cNvGrpSpPr/>
        <p:nvPr/>
      </p:nvGrpSpPr>
      <p:grpSpPr>
        <a:xfrm>
          <a:off x="0" y="0"/>
          <a:ext cx="0" cy="0"/>
          <a:chOff x="0" y="0"/>
          <a:chExt cx="0" cy="0"/>
        </a:xfrm>
      </p:grpSpPr>
      <p:sp>
        <p:nvSpPr>
          <p:cNvPr id="90" name="Google Shape;90;g3141ac7d434_1_80"/>
          <p:cNvSpPr/>
          <p:nvPr>
            <p:ph idx="2" type="pic"/>
          </p:nvPr>
        </p:nvSpPr>
        <p:spPr>
          <a:xfrm>
            <a:off x="0" y="1"/>
            <a:ext cx="12192000" cy="4500900"/>
          </a:xfrm>
          <a:prstGeom prst="rect">
            <a:avLst/>
          </a:prstGeom>
          <a:noFill/>
          <a:ln>
            <a:noFill/>
          </a:ln>
        </p:spPr>
      </p:sp>
      <p:sp>
        <p:nvSpPr>
          <p:cNvPr id="91" name="Google Shape;91;g3141ac7d434_1_80"/>
          <p:cNvSpPr/>
          <p:nvPr/>
        </p:nvSpPr>
        <p:spPr>
          <a:xfrm>
            <a:off x="0" y="4500000"/>
            <a:ext cx="12192000" cy="1800000"/>
          </a:xfrm>
          <a:prstGeom prst="rect">
            <a:avLst/>
          </a:prstGeom>
          <a:solidFill>
            <a:srgbClr val="0B18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92" name="Google Shape;92;g3141ac7d434_1_80"/>
          <p:cNvSpPr txBox="1"/>
          <p:nvPr>
            <p:ph type="ctrTitle"/>
          </p:nvPr>
        </p:nvSpPr>
        <p:spPr>
          <a:xfrm>
            <a:off x="609600" y="4680000"/>
            <a:ext cx="9552000" cy="1449900"/>
          </a:xfrm>
          <a:prstGeom prst="rect">
            <a:avLst/>
          </a:prstGeom>
          <a:noFill/>
          <a:ln cap="flat" cmpd="sng" w="9525">
            <a:solidFill>
              <a:srgbClr val="0B1830"/>
            </a:solidFill>
            <a:prstDash val="solid"/>
            <a:round/>
            <a:headEnd len="sm" w="sm" type="none"/>
            <a:tailEnd len="sm" w="sm" type="none"/>
          </a:ln>
        </p:spPr>
        <p:txBody>
          <a:bodyPr anchorCtr="0" anchor="t" bIns="0" lIns="0" spcFirstLastPara="1" rIns="0" wrap="square" tIns="0">
            <a:normAutofit/>
          </a:bodyPr>
          <a:lstStyle>
            <a:lvl1pPr lvl="0" algn="r">
              <a:lnSpc>
                <a:spcPct val="83333"/>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93" name="Google Shape;93;g3141ac7d434_1_80"/>
          <p:cNvSpPr txBox="1"/>
          <p:nvPr>
            <p:ph idx="1" type="subTitle"/>
          </p:nvPr>
        </p:nvSpPr>
        <p:spPr>
          <a:xfrm>
            <a:off x="609600" y="5406080"/>
            <a:ext cx="9552000" cy="887100"/>
          </a:xfrm>
          <a:prstGeom prst="rect">
            <a:avLst/>
          </a:prstGeom>
          <a:noFill/>
          <a:ln cap="flat" cmpd="sng" w="9525">
            <a:solidFill>
              <a:srgbClr val="0B1830"/>
            </a:solidFill>
            <a:prstDash val="solid"/>
            <a:round/>
            <a:headEnd len="sm" w="sm" type="none"/>
            <a:tailEnd len="sm" w="sm" type="none"/>
          </a:ln>
        </p:spPr>
        <p:txBody>
          <a:bodyPr anchorCtr="0" anchor="t" bIns="0" lIns="0" spcFirstLastPara="1" rIns="0" wrap="square" tIns="0">
            <a:normAutofit/>
          </a:bodyPr>
          <a:lstStyle>
            <a:lvl1pPr lvl="0" algn="r">
              <a:lnSpc>
                <a:spcPct val="110000"/>
              </a:lnSpc>
              <a:spcBef>
                <a:spcPts val="400"/>
              </a:spcBef>
              <a:spcAft>
                <a:spcPts val="0"/>
              </a:spcAft>
              <a:buClr>
                <a:srgbClr val="FFFFFF"/>
              </a:buClr>
              <a:buSzPts val="1900"/>
              <a:buNone/>
              <a:defRPr b="0" i="0" sz="1900">
                <a:solidFill>
                  <a:srgbClr val="FFFFFF"/>
                </a:solidFill>
                <a:latin typeface="Arial"/>
                <a:ea typeface="Arial"/>
                <a:cs typeface="Arial"/>
                <a:sym typeface="Arial"/>
              </a:defRPr>
            </a:lvl1pPr>
            <a:lvl2pPr lvl="1" algn="ctr">
              <a:lnSpc>
                <a:spcPct val="120000"/>
              </a:lnSpc>
              <a:spcBef>
                <a:spcPts val="700"/>
              </a:spcBef>
              <a:spcAft>
                <a:spcPts val="0"/>
              </a:spcAft>
              <a:buSzPts val="1500"/>
              <a:buNone/>
              <a:defRPr>
                <a:solidFill>
                  <a:srgbClr val="888888"/>
                </a:solidFill>
              </a:defRPr>
            </a:lvl2pPr>
            <a:lvl3pPr lvl="2" algn="ctr">
              <a:spcBef>
                <a:spcPts val="300"/>
              </a:spcBef>
              <a:spcAft>
                <a:spcPts val="0"/>
              </a:spcAft>
              <a:buClr>
                <a:srgbClr val="888888"/>
              </a:buClr>
              <a:buSzPts val="16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g3141ac7d434_1_80"/>
          <p:cNvSpPr txBox="1"/>
          <p:nvPr>
            <p:ph idx="11" type="ftr"/>
          </p:nvPr>
        </p:nvSpPr>
        <p:spPr>
          <a:xfrm>
            <a:off x="6936000" y="6300001"/>
            <a:ext cx="3860700" cy="365100"/>
          </a:xfrm>
          <a:prstGeom prst="rect">
            <a:avLst/>
          </a:prstGeom>
          <a:solidFill>
            <a:srgbClr val="0B1830"/>
          </a:solidFill>
          <a:ln cap="flat" cmpd="sng" w="9525">
            <a:solidFill>
              <a:srgbClr val="0B1830"/>
            </a:solidFill>
            <a:prstDash val="solid"/>
            <a:round/>
            <a:headEnd len="sm" w="sm" type="none"/>
            <a:tailEnd len="sm" w="sm" type="none"/>
          </a:ln>
        </p:spPr>
        <p:txBody>
          <a:bodyPr anchorCtr="0" anchor="ctr" bIns="45700" lIns="91425" spcFirstLastPara="1" rIns="91425" wrap="square" tIns="4570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5" name="Google Shape;95;g3141ac7d434_1_80"/>
          <p:cNvSpPr txBox="1"/>
          <p:nvPr>
            <p:ph idx="12" type="sldNum"/>
          </p:nvPr>
        </p:nvSpPr>
        <p:spPr>
          <a:xfrm>
            <a:off x="10976814" y="6300001"/>
            <a:ext cx="605700" cy="365100"/>
          </a:xfrm>
          <a:prstGeom prst="rect">
            <a:avLst/>
          </a:prstGeom>
          <a:noFill/>
          <a:ln cap="flat" cmpd="sng" w="9525">
            <a:solidFill>
              <a:srgbClr val="0B1830"/>
            </a:solidFill>
            <a:prstDash val="solid"/>
            <a:round/>
            <a:headEnd len="sm" w="sm" type="none"/>
            <a:tailEnd len="sm" w="sm" type="none"/>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96" name="Google Shape;96;g3141ac7d434_1_80"/>
          <p:cNvCxnSpPr/>
          <p:nvPr/>
        </p:nvCxnSpPr>
        <p:spPr>
          <a:xfrm rot="10800000">
            <a:off x="0" y="4500000"/>
            <a:ext cx="12192000" cy="0"/>
          </a:xfrm>
          <a:prstGeom prst="straightConnector1">
            <a:avLst/>
          </a:prstGeom>
          <a:noFill/>
          <a:ln cap="flat" cmpd="sng" w="25400">
            <a:solidFill>
              <a:schemeClr val="l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7" name="Shape 97"/>
        <p:cNvGrpSpPr/>
        <p:nvPr/>
      </p:nvGrpSpPr>
      <p:grpSpPr>
        <a:xfrm>
          <a:off x="0" y="0"/>
          <a:ext cx="0" cy="0"/>
          <a:chOff x="0" y="0"/>
          <a:chExt cx="0" cy="0"/>
        </a:xfrm>
      </p:grpSpPr>
      <p:pic>
        <p:nvPicPr>
          <p:cNvPr descr="A red and black rectangular sign with white text&#10;&#10;Description automatically generated with low confidence" id="98" name="Google Shape;98;g3141ac7d434_1_88"/>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9" name="Shape 99"/>
        <p:cNvGrpSpPr/>
        <p:nvPr/>
      </p:nvGrpSpPr>
      <p:grpSpPr>
        <a:xfrm>
          <a:off x="0" y="0"/>
          <a:ext cx="0" cy="0"/>
          <a:chOff x="0" y="0"/>
          <a:chExt cx="0" cy="0"/>
        </a:xfrm>
      </p:grpSpPr>
      <p:pic>
        <p:nvPicPr>
          <p:cNvPr descr="A red and black rectangular sign with white text&#10;&#10;Description automatically generated with low confidence" id="100" name="Google Shape;100;g3141ac7d434_1_90"/>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1" name="Shape 101"/>
        <p:cNvGrpSpPr/>
        <p:nvPr/>
      </p:nvGrpSpPr>
      <p:grpSpPr>
        <a:xfrm>
          <a:off x="0" y="0"/>
          <a:ext cx="0" cy="0"/>
          <a:chOff x="0" y="0"/>
          <a:chExt cx="0" cy="0"/>
        </a:xfrm>
      </p:grpSpPr>
      <p:sp>
        <p:nvSpPr>
          <p:cNvPr id="102" name="Google Shape;102;g3141ac7d434_1_9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3F3F3F"/>
              </a:buClr>
              <a:buSzPts val="2800"/>
              <a:buChar char="•"/>
              <a:defRPr>
                <a:solidFill>
                  <a:srgbClr val="3F3F3F"/>
                </a:solidFill>
              </a:defRPr>
            </a:lvl1pPr>
            <a:lvl2pPr indent="-381000" lvl="1" marL="914400" algn="l">
              <a:lnSpc>
                <a:spcPct val="90000"/>
              </a:lnSpc>
              <a:spcBef>
                <a:spcPts val="500"/>
              </a:spcBef>
              <a:spcAft>
                <a:spcPts val="0"/>
              </a:spcAft>
              <a:buClr>
                <a:srgbClr val="3F3F3F"/>
              </a:buClr>
              <a:buSzPts val="2400"/>
              <a:buChar char="•"/>
              <a:defRPr>
                <a:solidFill>
                  <a:srgbClr val="3F3F3F"/>
                </a:solidFill>
              </a:defRPr>
            </a:lvl2pPr>
            <a:lvl3pPr indent="-355600" lvl="2" marL="1371600" algn="l">
              <a:lnSpc>
                <a:spcPct val="90000"/>
              </a:lnSpc>
              <a:spcBef>
                <a:spcPts val="500"/>
              </a:spcBef>
              <a:spcAft>
                <a:spcPts val="0"/>
              </a:spcAft>
              <a:buClr>
                <a:srgbClr val="3F3F3F"/>
              </a:buClr>
              <a:buSzPts val="2000"/>
              <a:buChar char="•"/>
              <a:defRPr>
                <a:solidFill>
                  <a:srgbClr val="3F3F3F"/>
                </a:solidFill>
              </a:defRPr>
            </a:lvl3pPr>
            <a:lvl4pPr indent="-342900" lvl="3" marL="1828800" algn="l">
              <a:lnSpc>
                <a:spcPct val="90000"/>
              </a:lnSpc>
              <a:spcBef>
                <a:spcPts val="500"/>
              </a:spcBef>
              <a:spcAft>
                <a:spcPts val="0"/>
              </a:spcAft>
              <a:buClr>
                <a:srgbClr val="3F3F3F"/>
              </a:buClr>
              <a:buSzPts val="1800"/>
              <a:buChar char="–"/>
              <a:defRPr>
                <a:solidFill>
                  <a:srgbClr val="3F3F3F"/>
                </a:solidFill>
              </a:defRPr>
            </a:lvl4pPr>
            <a:lvl5pPr indent="-342900" lvl="4" marL="2286000" algn="l">
              <a:lnSpc>
                <a:spcPct val="90000"/>
              </a:lnSpc>
              <a:spcBef>
                <a:spcPts val="500"/>
              </a:spcBef>
              <a:spcAft>
                <a:spcPts val="0"/>
              </a:spcAft>
              <a:buClr>
                <a:srgbClr val="3F3F3F"/>
              </a:buClr>
              <a:buSzPts val="18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g3141ac7d434_1_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104" name="Google Shape;104;g3141ac7d434_1_92"/>
          <p:cNvSpPr txBox="1"/>
          <p:nvPr>
            <p:ph idx="11" type="ftr"/>
          </p:nvPr>
        </p:nvSpPr>
        <p:spPr>
          <a:xfrm>
            <a:off x="432000" y="6365893"/>
            <a:ext cx="4114800" cy="22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05" name="Google Shape;105;g3141ac7d434_1_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106" name="Google Shape;106;g3141ac7d434_1_92"/>
          <p:cNvSpPr txBox="1"/>
          <p:nvPr/>
        </p:nvSpPr>
        <p:spPr>
          <a:xfrm>
            <a:off x="6003634" y="127000"/>
            <a:ext cx="184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 name="Google Shape;107;g3141ac7d434_1_92"/>
          <p:cNvSpPr txBox="1"/>
          <p:nvPr/>
        </p:nvSpPr>
        <p:spPr>
          <a:xfrm>
            <a:off x="6003634" y="6361668"/>
            <a:ext cx="184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descr="A red and black rectangular sign with white text&#10;&#10;Description automatically generated with low confidence" id="108" name="Google Shape;108;g3141ac7d434_1_92"/>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3" name="Shape 23"/>
        <p:cNvGrpSpPr/>
        <p:nvPr/>
      </p:nvGrpSpPr>
      <p:grpSpPr>
        <a:xfrm>
          <a:off x="0" y="0"/>
          <a:ext cx="0" cy="0"/>
          <a:chOff x="0" y="0"/>
          <a:chExt cx="0" cy="0"/>
        </a:xfrm>
      </p:grpSpPr>
      <p:sp>
        <p:nvSpPr>
          <p:cNvPr id="24" name="Google Shape;24;g3141ac7d434_1_14"/>
          <p:cNvSpPr/>
          <p:nvPr/>
        </p:nvSpPr>
        <p:spPr>
          <a:xfrm>
            <a:off x="0" y="4464000"/>
            <a:ext cx="12192000" cy="2400000"/>
          </a:xfrm>
          <a:prstGeom prst="rect">
            <a:avLst/>
          </a:prstGeom>
          <a:solidFill>
            <a:srgbClr val="0B1830"/>
          </a:solidFill>
          <a:ln>
            <a:noFill/>
          </a:ln>
          <a:effectLst>
            <a:outerShdw blurRad="40000" rotWithShape="0" dir="5400000" dist="23000">
              <a:srgbClr val="000000">
                <a:alpha val="349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5" name="Google Shape;25;g3141ac7d434_1_14"/>
          <p:cNvSpPr txBox="1"/>
          <p:nvPr>
            <p:ph type="ctrTitle"/>
          </p:nvPr>
        </p:nvSpPr>
        <p:spPr>
          <a:xfrm>
            <a:off x="591825" y="4128000"/>
            <a:ext cx="9569700" cy="1470000"/>
          </a:xfrm>
          <a:prstGeom prst="rect">
            <a:avLst/>
          </a:prstGeom>
          <a:noFill/>
          <a:ln>
            <a:noFill/>
          </a:ln>
        </p:spPr>
        <p:txBody>
          <a:bodyPr anchorCtr="0" anchor="b" bIns="121900" lIns="121900" spcFirstLastPara="1" rIns="121900" wrap="square" tIns="121900">
            <a:noAutofit/>
          </a:bodyPr>
          <a:lstStyle>
            <a:lvl1pPr indent="0" lvl="0" marL="0" marR="0" algn="r">
              <a:lnSpc>
                <a:spcPct val="82352"/>
              </a:lnSpc>
              <a:spcBef>
                <a:spcPts val="0"/>
              </a:spcBef>
              <a:spcAft>
                <a:spcPts val="0"/>
              </a:spcAft>
              <a:buClr>
                <a:srgbClr val="FFFFFF"/>
              </a:buClr>
              <a:buSzPts val="1900"/>
              <a:buFont typeface="Arial"/>
              <a:buNone/>
              <a:defRPr b="0" i="0" sz="4500" u="none" cap="none" strike="noStrike">
                <a:solidFill>
                  <a:srgbClr val="FFFFFF"/>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26" name="Google Shape;26;g3141ac7d434_1_14"/>
          <p:cNvSpPr txBox="1"/>
          <p:nvPr>
            <p:ph idx="1" type="subTitle"/>
          </p:nvPr>
        </p:nvSpPr>
        <p:spPr>
          <a:xfrm>
            <a:off x="591825" y="5644027"/>
            <a:ext cx="9569700" cy="947700"/>
          </a:xfrm>
          <a:prstGeom prst="rect">
            <a:avLst/>
          </a:prstGeom>
          <a:noFill/>
          <a:ln>
            <a:noFill/>
          </a:ln>
        </p:spPr>
        <p:txBody>
          <a:bodyPr anchorCtr="0" anchor="t" bIns="121900" lIns="121900" spcFirstLastPara="1" rIns="121900" wrap="square" tIns="121900">
            <a:noAutofit/>
          </a:bodyPr>
          <a:lstStyle>
            <a:lvl1pPr indent="0" lvl="0" marL="0" marR="0" algn="r">
              <a:spcBef>
                <a:spcPts val="500"/>
              </a:spcBef>
              <a:spcAft>
                <a:spcPts val="0"/>
              </a:spcAft>
              <a:buClr>
                <a:srgbClr val="FFFFFF"/>
              </a:buClr>
              <a:buSzPts val="3200"/>
              <a:buFont typeface="Arial"/>
              <a:buNone/>
              <a:defRPr b="0" i="0" sz="2400" u="none" cap="none" strike="noStrike">
                <a:solidFill>
                  <a:srgbClr val="FFFFFF"/>
                </a:solidFill>
                <a:latin typeface="Arial"/>
                <a:ea typeface="Arial"/>
                <a:cs typeface="Arial"/>
                <a:sym typeface="Arial"/>
              </a:defRPr>
            </a:lvl1pPr>
            <a:lvl2pPr indent="0" lvl="1" marL="609600" marR="0" algn="ctr">
              <a:spcBef>
                <a:spcPts val="700"/>
              </a:spcBef>
              <a:spcAft>
                <a:spcPts val="0"/>
              </a:spcAft>
              <a:buClr>
                <a:srgbClr val="888888"/>
              </a:buClr>
              <a:buSzPts val="2900"/>
              <a:buFont typeface="Arial"/>
              <a:buNone/>
              <a:defRPr b="0" i="0" sz="2900" u="none" cap="none" strike="noStrike">
                <a:solidFill>
                  <a:srgbClr val="888888"/>
                </a:solidFill>
                <a:latin typeface="Arial"/>
                <a:ea typeface="Arial"/>
                <a:cs typeface="Arial"/>
                <a:sym typeface="Arial"/>
              </a:defRPr>
            </a:lvl2pPr>
            <a:lvl3pPr indent="0" lvl="2" marL="1219200" marR="0" algn="ctr">
              <a:spcBef>
                <a:spcPts val="400"/>
              </a:spcBef>
              <a:spcAft>
                <a:spcPts val="0"/>
              </a:spcAft>
              <a:buClr>
                <a:srgbClr val="888888"/>
              </a:buClr>
              <a:buSzPts val="2100"/>
              <a:buFont typeface="Arial"/>
              <a:buNone/>
              <a:defRPr b="0" i="0" sz="2100" u="none" cap="none" strike="noStrike">
                <a:solidFill>
                  <a:srgbClr val="888888"/>
                </a:solidFill>
                <a:latin typeface="Arial"/>
                <a:ea typeface="Arial"/>
                <a:cs typeface="Arial"/>
                <a:sym typeface="Arial"/>
              </a:defRPr>
            </a:lvl3pPr>
            <a:lvl4pPr indent="0" lvl="3" marL="1828800" marR="0" algn="ctr">
              <a:spcBef>
                <a:spcPts val="400"/>
              </a:spcBef>
              <a:spcAft>
                <a:spcPts val="0"/>
              </a:spcAft>
              <a:buClr>
                <a:srgbClr val="888888"/>
              </a:buClr>
              <a:buSzPts val="1900"/>
              <a:buFont typeface="Arial"/>
              <a:buNone/>
              <a:defRPr b="0" i="0" sz="1900" u="none" cap="none" strike="noStrike">
                <a:solidFill>
                  <a:srgbClr val="888888"/>
                </a:solidFill>
                <a:latin typeface="Arial"/>
                <a:ea typeface="Arial"/>
                <a:cs typeface="Arial"/>
                <a:sym typeface="Arial"/>
              </a:defRPr>
            </a:lvl4pPr>
            <a:lvl5pPr indent="0" lvl="4" marL="2438400" marR="0" algn="ctr">
              <a:spcBef>
                <a:spcPts val="3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0" lvl="5" marL="30480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6pPr>
            <a:lvl7pPr indent="0" lvl="6" marL="36576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7pPr>
            <a:lvl8pPr indent="0" lvl="7" marL="42672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8pPr>
            <a:lvl9pPr indent="0" lvl="8" marL="4876800" marR="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9pPr>
          </a:lstStyle>
          <a:p/>
        </p:txBody>
      </p:sp>
      <p:sp>
        <p:nvSpPr>
          <p:cNvPr id="27" name="Google Shape;27;g3141ac7d434_1_14"/>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b="0" i="0" sz="1200" u="none" cap="none" strike="noStrike">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8" name="Google Shape;28;g3141ac7d434_1_14"/>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b="0" i="0" sz="1200" u="none" cap="none" strike="noStrike">
                <a:solidFill>
                  <a:srgbClr val="FFFFFF"/>
                </a:solidFill>
                <a:latin typeface="Arial"/>
                <a:ea typeface="Arial"/>
                <a:cs typeface="Arial"/>
                <a:sym typeface="Arial"/>
              </a:defRPr>
            </a:lvl1pPr>
            <a:lvl2pPr indent="0" lvl="1" marL="0" marR="0" algn="r">
              <a:spcBef>
                <a:spcPts val="0"/>
              </a:spcBef>
              <a:buNone/>
              <a:defRPr b="0" i="0" sz="1200" u="none" cap="none" strike="noStrike">
                <a:solidFill>
                  <a:srgbClr val="FFFFFF"/>
                </a:solidFill>
                <a:latin typeface="Arial"/>
                <a:ea typeface="Arial"/>
                <a:cs typeface="Arial"/>
                <a:sym typeface="Arial"/>
              </a:defRPr>
            </a:lvl2pPr>
            <a:lvl3pPr indent="0" lvl="2" marL="0" marR="0" algn="r">
              <a:spcBef>
                <a:spcPts val="0"/>
              </a:spcBef>
              <a:buNone/>
              <a:defRPr b="0" i="0" sz="1200" u="none" cap="none" strike="noStrike">
                <a:solidFill>
                  <a:srgbClr val="FFFFFF"/>
                </a:solidFill>
                <a:latin typeface="Arial"/>
                <a:ea typeface="Arial"/>
                <a:cs typeface="Arial"/>
                <a:sym typeface="Arial"/>
              </a:defRPr>
            </a:lvl3pPr>
            <a:lvl4pPr indent="0" lvl="3" marL="0" marR="0" algn="r">
              <a:spcBef>
                <a:spcPts val="0"/>
              </a:spcBef>
              <a:buNone/>
              <a:defRPr b="0" i="0" sz="1200" u="none" cap="none" strike="noStrike">
                <a:solidFill>
                  <a:srgbClr val="FFFFFF"/>
                </a:solidFill>
                <a:latin typeface="Arial"/>
                <a:ea typeface="Arial"/>
                <a:cs typeface="Arial"/>
                <a:sym typeface="Arial"/>
              </a:defRPr>
            </a:lvl4pPr>
            <a:lvl5pPr indent="0" lvl="4" marL="0" marR="0" algn="r">
              <a:spcBef>
                <a:spcPts val="0"/>
              </a:spcBef>
              <a:buNone/>
              <a:defRPr b="0" i="0" sz="1200" u="none" cap="none" strike="noStrike">
                <a:solidFill>
                  <a:srgbClr val="FFFFFF"/>
                </a:solidFill>
                <a:latin typeface="Arial"/>
                <a:ea typeface="Arial"/>
                <a:cs typeface="Arial"/>
                <a:sym typeface="Arial"/>
              </a:defRPr>
            </a:lvl5pPr>
            <a:lvl6pPr indent="0" lvl="5" marL="0" marR="0" algn="r">
              <a:spcBef>
                <a:spcPts val="0"/>
              </a:spcBef>
              <a:buNone/>
              <a:defRPr b="0" i="0" sz="1200" u="none" cap="none" strike="noStrike">
                <a:solidFill>
                  <a:srgbClr val="FFFFFF"/>
                </a:solidFill>
                <a:latin typeface="Arial"/>
                <a:ea typeface="Arial"/>
                <a:cs typeface="Arial"/>
                <a:sym typeface="Arial"/>
              </a:defRPr>
            </a:lvl6pPr>
            <a:lvl7pPr indent="0" lvl="6" marL="0" marR="0" algn="r">
              <a:spcBef>
                <a:spcPts val="0"/>
              </a:spcBef>
              <a:buNone/>
              <a:defRPr b="0" i="0" sz="1200" u="none" cap="none" strike="noStrike">
                <a:solidFill>
                  <a:srgbClr val="FFFFFF"/>
                </a:solidFill>
                <a:latin typeface="Arial"/>
                <a:ea typeface="Arial"/>
                <a:cs typeface="Arial"/>
                <a:sym typeface="Arial"/>
              </a:defRPr>
            </a:lvl7pPr>
            <a:lvl8pPr indent="0" lvl="7" marL="0" marR="0" algn="r">
              <a:spcBef>
                <a:spcPts val="0"/>
              </a:spcBef>
              <a:buNone/>
              <a:defRPr b="0" i="0" sz="1200" u="none" cap="none" strike="noStrike">
                <a:solidFill>
                  <a:srgbClr val="FFFFFF"/>
                </a:solidFill>
                <a:latin typeface="Arial"/>
                <a:ea typeface="Arial"/>
                <a:cs typeface="Arial"/>
                <a:sym typeface="Arial"/>
              </a:defRPr>
            </a:lvl8pPr>
            <a:lvl9pPr indent="0" lvl="8" marL="0" marR="0" algn="r">
              <a:spcBef>
                <a:spcPts val="0"/>
              </a:spcBef>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Cranleigh-key-RGB-reverse.png" id="29" name="Google Shape;29;g3141ac7d434_1_14"/>
          <p:cNvPicPr preferRelativeResize="0"/>
          <p:nvPr/>
        </p:nvPicPr>
        <p:blipFill>
          <a:blip r:embed="rId2">
            <a:alphaModFix/>
          </a:blip>
          <a:stretch>
            <a:fillRect/>
          </a:stretch>
        </p:blipFill>
        <p:spPr>
          <a:xfrm>
            <a:off x="10161600" y="502456"/>
            <a:ext cx="1224000" cy="882985"/>
          </a:xfrm>
          <a:prstGeom prst="rect">
            <a:avLst/>
          </a:prstGeom>
          <a:noFill/>
          <a:ln>
            <a:noFill/>
          </a:ln>
        </p:spPr>
      </p:pic>
      <p:cxnSp>
        <p:nvCxnSpPr>
          <p:cNvPr id="30" name="Google Shape;30;g3141ac7d434_1_14"/>
          <p:cNvCxnSpPr/>
          <p:nvPr/>
        </p:nvCxnSpPr>
        <p:spPr>
          <a:xfrm rot="10800000">
            <a:off x="0" y="4464000"/>
            <a:ext cx="12192000" cy="0"/>
          </a:xfrm>
          <a:prstGeom prst="straightConnector1">
            <a:avLst/>
          </a:prstGeom>
          <a:noFill/>
          <a:ln cap="flat" cmpd="sng" w="25400">
            <a:solidFill>
              <a:schemeClr val="lt1"/>
            </a:solidFill>
            <a:prstDash val="solid"/>
            <a:round/>
            <a:headEnd len="sm" w="sm" type="none"/>
            <a:tailEnd len="sm" w="sm" type="none"/>
          </a:ln>
        </p:spPr>
      </p:cxnSp>
      <p:cxnSp>
        <p:nvCxnSpPr>
          <p:cNvPr id="31" name="Google Shape;31;g3141ac7d434_1_14"/>
          <p:cNvCxnSpPr/>
          <p:nvPr/>
        </p:nvCxnSpPr>
        <p:spPr>
          <a:xfrm rot="10800000">
            <a:off x="0" y="4461924"/>
            <a:ext cx="12192000" cy="0"/>
          </a:xfrm>
          <a:prstGeom prst="straightConnector1">
            <a:avLst/>
          </a:prstGeom>
          <a:noFill/>
          <a:ln cap="flat" cmpd="sng" w="25400">
            <a:solidFill>
              <a:schemeClr val="l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g3141ac7d434_1_23"/>
          <p:cNvSpPr txBox="1"/>
          <p:nvPr>
            <p:ph type="title"/>
          </p:nvPr>
        </p:nvSpPr>
        <p:spPr>
          <a:xfrm>
            <a:off x="609600" y="274639"/>
            <a:ext cx="9287100" cy="1259700"/>
          </a:xfrm>
          <a:prstGeom prst="rect">
            <a:avLst/>
          </a:prstGeom>
          <a:noFill/>
          <a:ln>
            <a:noFill/>
          </a:ln>
        </p:spPr>
        <p:txBody>
          <a:bodyPr anchorCtr="0" anchor="t" bIns="121900" lIns="121900" spcFirstLastPara="1" rIns="121900" wrap="square" tIns="121900">
            <a:noAutofit/>
          </a:bodyPr>
          <a:lstStyle>
            <a:lvl1pPr indent="0" lvl="0" marL="0" marR="0" algn="l">
              <a:lnSpc>
                <a:spcPct val="118181"/>
              </a:lnSpc>
              <a:spcBef>
                <a:spcPts val="0"/>
              </a:spcBef>
              <a:spcAft>
                <a:spcPts val="0"/>
              </a:spcAft>
              <a:buClr>
                <a:srgbClr val="0B1830"/>
              </a:buClr>
              <a:buSzPts val="1900"/>
              <a:buFont typeface="Arial"/>
              <a:buNone/>
              <a:defRPr b="0" i="0" sz="29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34" name="Google Shape;34;g3141ac7d434_1_23"/>
          <p:cNvSpPr txBox="1"/>
          <p:nvPr>
            <p:ph idx="1" type="body"/>
          </p:nvPr>
        </p:nvSpPr>
        <p:spPr>
          <a:xfrm>
            <a:off x="609600" y="1872000"/>
            <a:ext cx="10972800" cy="4022700"/>
          </a:xfrm>
          <a:prstGeom prst="rect">
            <a:avLst/>
          </a:prstGeom>
          <a:noFill/>
          <a:ln>
            <a:noFill/>
          </a:ln>
        </p:spPr>
        <p:txBody>
          <a:bodyPr anchorCtr="0" anchor="t" bIns="121900" lIns="121900" spcFirstLastPara="1" rIns="121900" wrap="square" tIns="121900">
            <a:noAutofit/>
          </a:bodyPr>
          <a:lstStyle>
            <a:lvl1pPr indent="-431800" lvl="0" marL="457200" marR="0" algn="l">
              <a:spcBef>
                <a:spcPts val="700"/>
              </a:spcBef>
              <a:spcAft>
                <a:spcPts val="0"/>
              </a:spcAft>
              <a:buClr>
                <a:srgbClr val="0B1830"/>
              </a:buClr>
              <a:buSzPts val="3200"/>
              <a:buFont typeface="Arial"/>
              <a:buChar char="•"/>
              <a:defRPr b="0" i="0" sz="3200" u="none" cap="none" strike="noStrike">
                <a:solidFill>
                  <a:srgbClr val="0B1830"/>
                </a:solidFill>
                <a:latin typeface="Arial"/>
                <a:ea typeface="Arial"/>
                <a:cs typeface="Arial"/>
                <a:sym typeface="Arial"/>
              </a:defRPr>
            </a:lvl1pPr>
            <a:lvl2pPr indent="-412750" lvl="1" marL="914400" marR="0" algn="l">
              <a:spcBef>
                <a:spcPts val="800"/>
              </a:spcBef>
              <a:spcAft>
                <a:spcPts val="0"/>
              </a:spcAft>
              <a:buClr>
                <a:srgbClr val="424547"/>
              </a:buClr>
              <a:buSzPts val="2900"/>
              <a:buFont typeface="Arial"/>
              <a:buChar char="•"/>
              <a:defRPr b="0" i="0" sz="2900" u="none" cap="none" strike="noStrike">
                <a:solidFill>
                  <a:srgbClr val="424547"/>
                </a:solidFill>
                <a:latin typeface="Arial"/>
                <a:ea typeface="Arial"/>
                <a:cs typeface="Arial"/>
                <a:sym typeface="Arial"/>
              </a:defRPr>
            </a:lvl2pPr>
            <a:lvl3pPr indent="-361950" lvl="2" marL="13716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3pPr>
            <a:lvl4pPr indent="-349250" lvl="3" marL="1828800" marR="0" algn="l">
              <a:spcBef>
                <a:spcPts val="400"/>
              </a:spcBef>
              <a:spcAft>
                <a:spcPts val="0"/>
              </a:spcAft>
              <a:buClr>
                <a:srgbClr val="777879"/>
              </a:buClr>
              <a:buSzPts val="1900"/>
              <a:buFont typeface="Arial"/>
              <a:buChar char="–"/>
              <a:defRPr b="0" i="0" sz="1900" u="none" cap="none" strike="noStrike">
                <a:solidFill>
                  <a:srgbClr val="777879"/>
                </a:solidFill>
                <a:latin typeface="Arial"/>
                <a:ea typeface="Arial"/>
                <a:cs typeface="Arial"/>
                <a:sym typeface="Arial"/>
              </a:defRPr>
            </a:lvl4pPr>
            <a:lvl5pPr indent="-330200" lvl="4" marL="2286000" marR="0" algn="l">
              <a:spcBef>
                <a:spcPts val="300"/>
              </a:spcBef>
              <a:spcAft>
                <a:spcPts val="0"/>
              </a:spcAft>
              <a:buClr>
                <a:srgbClr val="777879"/>
              </a:buClr>
              <a:buSzPts val="1600"/>
              <a:buFont typeface="Arial"/>
              <a:buChar char="»"/>
              <a:defRPr b="0" i="0" sz="1600" u="none" cap="none" strike="noStrike">
                <a:solidFill>
                  <a:srgbClr val="777879"/>
                </a:solidFill>
                <a:latin typeface="Arial"/>
                <a:ea typeface="Arial"/>
                <a:cs typeface="Arial"/>
                <a:sym typeface="Arial"/>
              </a:defRPr>
            </a:lvl5pPr>
            <a:lvl6pPr indent="-400050" lvl="5" marL="27432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g3141ac7d434_1_26"/>
          <p:cNvSpPr txBox="1"/>
          <p:nvPr>
            <p:ph type="title"/>
          </p:nvPr>
        </p:nvSpPr>
        <p:spPr>
          <a:xfrm>
            <a:off x="609600" y="274639"/>
            <a:ext cx="9287100" cy="1259700"/>
          </a:xfrm>
          <a:prstGeom prst="rect">
            <a:avLst/>
          </a:prstGeom>
          <a:noFill/>
          <a:ln>
            <a:noFill/>
          </a:ln>
        </p:spPr>
        <p:txBody>
          <a:bodyPr anchorCtr="0" anchor="t" bIns="121900" lIns="121900" spcFirstLastPara="1" rIns="121900" wrap="square" tIns="121900">
            <a:noAutofit/>
          </a:bodyPr>
          <a:lstStyle>
            <a:lvl1pPr indent="0" lvl="0" marL="0" marR="0" algn="l">
              <a:lnSpc>
                <a:spcPct val="118181"/>
              </a:lnSpc>
              <a:spcBef>
                <a:spcPts val="0"/>
              </a:spcBef>
              <a:spcAft>
                <a:spcPts val="0"/>
              </a:spcAft>
              <a:buClr>
                <a:srgbClr val="0B1830"/>
              </a:buClr>
              <a:buSzPts val="1900"/>
              <a:buFont typeface="Arial"/>
              <a:buNone/>
              <a:defRPr b="0" i="0" sz="29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37" name="Google Shape;37;g3141ac7d434_1_26"/>
          <p:cNvSpPr txBox="1"/>
          <p:nvPr>
            <p:ph idx="1" type="body"/>
          </p:nvPr>
        </p:nvSpPr>
        <p:spPr>
          <a:xfrm>
            <a:off x="609600" y="1874236"/>
            <a:ext cx="5384700" cy="3962400"/>
          </a:xfrm>
          <a:prstGeom prst="rect">
            <a:avLst/>
          </a:prstGeom>
          <a:noFill/>
          <a:ln>
            <a:noFill/>
          </a:ln>
        </p:spPr>
        <p:txBody>
          <a:bodyPr anchorCtr="0" anchor="t" bIns="121900" lIns="121900" spcFirstLastPara="1" rIns="121900" wrap="square" tIns="121900">
            <a:noAutofit/>
          </a:bodyPr>
          <a:lstStyle>
            <a:lvl1pPr indent="-381000" lvl="0" marL="457200" marR="0" algn="l">
              <a:spcBef>
                <a:spcPts val="500"/>
              </a:spcBef>
              <a:spcAft>
                <a:spcPts val="0"/>
              </a:spcAft>
              <a:buClr>
                <a:srgbClr val="0B1830"/>
              </a:buClr>
              <a:buSzPts val="2400"/>
              <a:buFont typeface="Arial"/>
              <a:buChar char="•"/>
              <a:defRPr b="0" i="0" sz="2400" u="none" cap="none" strike="noStrike">
                <a:solidFill>
                  <a:srgbClr val="0B1830"/>
                </a:solidFill>
                <a:latin typeface="Arial"/>
                <a:ea typeface="Arial"/>
                <a:cs typeface="Arial"/>
                <a:sym typeface="Arial"/>
              </a:defRPr>
            </a:lvl1pPr>
            <a:lvl2pPr indent="-381000" lvl="1" marL="914400" marR="0" algn="l">
              <a:spcBef>
                <a:spcPts val="500"/>
              </a:spcBef>
              <a:spcAft>
                <a:spcPts val="0"/>
              </a:spcAft>
              <a:buClr>
                <a:srgbClr val="424547"/>
              </a:buClr>
              <a:buSzPts val="2400"/>
              <a:buFont typeface="Arial"/>
              <a:buChar char="•"/>
              <a:defRPr b="0" i="0" sz="2400" u="none" cap="none" strike="noStrike">
                <a:solidFill>
                  <a:srgbClr val="424547"/>
                </a:solidFill>
                <a:latin typeface="Arial"/>
                <a:ea typeface="Arial"/>
                <a:cs typeface="Arial"/>
                <a:sym typeface="Arial"/>
              </a:defRPr>
            </a:lvl2pPr>
            <a:lvl3pPr indent="-381000" lvl="2" marL="1371600" marR="0" algn="l">
              <a:spcBef>
                <a:spcPts val="500"/>
              </a:spcBef>
              <a:spcAft>
                <a:spcPts val="0"/>
              </a:spcAft>
              <a:buClr>
                <a:srgbClr val="777879"/>
              </a:buClr>
              <a:buSzPts val="2400"/>
              <a:buFont typeface="Arial"/>
              <a:buChar char="•"/>
              <a:defRPr b="0" i="0" sz="2400" u="none" cap="none" strike="noStrike">
                <a:solidFill>
                  <a:srgbClr val="777879"/>
                </a:solidFill>
                <a:latin typeface="Arial"/>
                <a:ea typeface="Arial"/>
                <a:cs typeface="Arial"/>
                <a:sym typeface="Arial"/>
              </a:defRPr>
            </a:lvl3pPr>
            <a:lvl4pPr indent="-361950" lvl="3" marL="18288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4pPr>
            <a:lvl5pPr indent="-361950" lvl="4" marL="22860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5pPr>
            <a:lvl6pPr indent="-381000" lvl="5" marL="27432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38" name="Google Shape;38;g3141ac7d434_1_26"/>
          <p:cNvSpPr txBox="1"/>
          <p:nvPr>
            <p:ph idx="2" type="body"/>
          </p:nvPr>
        </p:nvSpPr>
        <p:spPr>
          <a:xfrm>
            <a:off x="6197600" y="1874236"/>
            <a:ext cx="5384700" cy="3962400"/>
          </a:xfrm>
          <a:prstGeom prst="rect">
            <a:avLst/>
          </a:prstGeom>
          <a:noFill/>
          <a:ln>
            <a:noFill/>
          </a:ln>
        </p:spPr>
        <p:txBody>
          <a:bodyPr anchorCtr="0" anchor="t" bIns="121900" lIns="121900" spcFirstLastPara="1" rIns="121900" wrap="square" tIns="121900">
            <a:noAutofit/>
          </a:bodyPr>
          <a:lstStyle>
            <a:lvl1pPr indent="-381000" lvl="0" marL="457200" marR="0" algn="l">
              <a:spcBef>
                <a:spcPts val="500"/>
              </a:spcBef>
              <a:spcAft>
                <a:spcPts val="0"/>
              </a:spcAft>
              <a:buClr>
                <a:srgbClr val="0B1830"/>
              </a:buClr>
              <a:buSzPts val="2400"/>
              <a:buFont typeface="Arial"/>
              <a:buChar char="•"/>
              <a:defRPr b="0" i="0" sz="2400" u="none" cap="none" strike="noStrike">
                <a:solidFill>
                  <a:srgbClr val="0B1830"/>
                </a:solidFill>
                <a:latin typeface="Arial"/>
                <a:ea typeface="Arial"/>
                <a:cs typeface="Arial"/>
                <a:sym typeface="Arial"/>
              </a:defRPr>
            </a:lvl1pPr>
            <a:lvl2pPr indent="-381000" lvl="1" marL="914400" marR="0" algn="l">
              <a:spcBef>
                <a:spcPts val="500"/>
              </a:spcBef>
              <a:spcAft>
                <a:spcPts val="0"/>
              </a:spcAft>
              <a:buClr>
                <a:srgbClr val="424547"/>
              </a:buClr>
              <a:buSzPts val="2400"/>
              <a:buFont typeface="Arial"/>
              <a:buChar char="•"/>
              <a:defRPr b="0" i="0" sz="2400" u="none" cap="none" strike="noStrike">
                <a:solidFill>
                  <a:srgbClr val="424547"/>
                </a:solidFill>
                <a:latin typeface="Arial"/>
                <a:ea typeface="Arial"/>
                <a:cs typeface="Arial"/>
                <a:sym typeface="Arial"/>
              </a:defRPr>
            </a:lvl2pPr>
            <a:lvl3pPr indent="-381000" lvl="2" marL="1371600" marR="0" algn="l">
              <a:spcBef>
                <a:spcPts val="500"/>
              </a:spcBef>
              <a:spcAft>
                <a:spcPts val="0"/>
              </a:spcAft>
              <a:buClr>
                <a:srgbClr val="777879"/>
              </a:buClr>
              <a:buSzPts val="2400"/>
              <a:buFont typeface="Arial"/>
              <a:buChar char="•"/>
              <a:defRPr b="0" i="0" sz="2400" u="none" cap="none" strike="noStrike">
                <a:solidFill>
                  <a:srgbClr val="777879"/>
                </a:solidFill>
                <a:latin typeface="Arial"/>
                <a:ea typeface="Arial"/>
                <a:cs typeface="Arial"/>
                <a:sym typeface="Arial"/>
              </a:defRPr>
            </a:lvl3pPr>
            <a:lvl4pPr indent="-361950" lvl="3" marL="18288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4pPr>
            <a:lvl5pPr indent="-361950" lvl="4" marL="22860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5pPr>
            <a:lvl6pPr indent="-381000" lvl="5" marL="27432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39" name="Google Shape;39;g3141ac7d434_1_26"/>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b="0" i="0" sz="1200" u="none" cap="none" strike="noStrike">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0" name="Google Shape;40;g3141ac7d434_1_26"/>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b="0" i="0" sz="1200" u="none" cap="none" strike="noStrike">
                <a:solidFill>
                  <a:srgbClr val="FFFFFF"/>
                </a:solidFill>
                <a:latin typeface="Arial"/>
                <a:ea typeface="Arial"/>
                <a:cs typeface="Arial"/>
                <a:sym typeface="Arial"/>
              </a:defRPr>
            </a:lvl1pPr>
            <a:lvl2pPr indent="0" lvl="1" marL="0" marR="0" algn="r">
              <a:spcBef>
                <a:spcPts val="0"/>
              </a:spcBef>
              <a:buNone/>
              <a:defRPr b="0" i="0" sz="1200" u="none" cap="none" strike="noStrike">
                <a:solidFill>
                  <a:srgbClr val="FFFFFF"/>
                </a:solidFill>
                <a:latin typeface="Arial"/>
                <a:ea typeface="Arial"/>
                <a:cs typeface="Arial"/>
                <a:sym typeface="Arial"/>
              </a:defRPr>
            </a:lvl2pPr>
            <a:lvl3pPr indent="0" lvl="2" marL="0" marR="0" algn="r">
              <a:spcBef>
                <a:spcPts val="0"/>
              </a:spcBef>
              <a:buNone/>
              <a:defRPr b="0" i="0" sz="1200" u="none" cap="none" strike="noStrike">
                <a:solidFill>
                  <a:srgbClr val="FFFFFF"/>
                </a:solidFill>
                <a:latin typeface="Arial"/>
                <a:ea typeface="Arial"/>
                <a:cs typeface="Arial"/>
                <a:sym typeface="Arial"/>
              </a:defRPr>
            </a:lvl3pPr>
            <a:lvl4pPr indent="0" lvl="3" marL="0" marR="0" algn="r">
              <a:spcBef>
                <a:spcPts val="0"/>
              </a:spcBef>
              <a:buNone/>
              <a:defRPr b="0" i="0" sz="1200" u="none" cap="none" strike="noStrike">
                <a:solidFill>
                  <a:srgbClr val="FFFFFF"/>
                </a:solidFill>
                <a:latin typeface="Arial"/>
                <a:ea typeface="Arial"/>
                <a:cs typeface="Arial"/>
                <a:sym typeface="Arial"/>
              </a:defRPr>
            </a:lvl4pPr>
            <a:lvl5pPr indent="0" lvl="4" marL="0" marR="0" algn="r">
              <a:spcBef>
                <a:spcPts val="0"/>
              </a:spcBef>
              <a:buNone/>
              <a:defRPr b="0" i="0" sz="1200" u="none" cap="none" strike="noStrike">
                <a:solidFill>
                  <a:srgbClr val="FFFFFF"/>
                </a:solidFill>
                <a:latin typeface="Arial"/>
                <a:ea typeface="Arial"/>
                <a:cs typeface="Arial"/>
                <a:sym typeface="Arial"/>
              </a:defRPr>
            </a:lvl5pPr>
            <a:lvl6pPr indent="0" lvl="5" marL="0" marR="0" algn="r">
              <a:spcBef>
                <a:spcPts val="0"/>
              </a:spcBef>
              <a:buNone/>
              <a:defRPr b="0" i="0" sz="1200" u="none" cap="none" strike="noStrike">
                <a:solidFill>
                  <a:srgbClr val="FFFFFF"/>
                </a:solidFill>
                <a:latin typeface="Arial"/>
                <a:ea typeface="Arial"/>
                <a:cs typeface="Arial"/>
                <a:sym typeface="Arial"/>
              </a:defRPr>
            </a:lvl6pPr>
            <a:lvl7pPr indent="0" lvl="6" marL="0" marR="0" algn="r">
              <a:spcBef>
                <a:spcPts val="0"/>
              </a:spcBef>
              <a:buNone/>
              <a:defRPr b="0" i="0" sz="1200" u="none" cap="none" strike="noStrike">
                <a:solidFill>
                  <a:srgbClr val="FFFFFF"/>
                </a:solidFill>
                <a:latin typeface="Arial"/>
                <a:ea typeface="Arial"/>
                <a:cs typeface="Arial"/>
                <a:sym typeface="Arial"/>
              </a:defRPr>
            </a:lvl7pPr>
            <a:lvl8pPr indent="0" lvl="7" marL="0" marR="0" algn="r">
              <a:spcBef>
                <a:spcPts val="0"/>
              </a:spcBef>
              <a:buNone/>
              <a:defRPr b="0" i="0" sz="1200" u="none" cap="none" strike="noStrike">
                <a:solidFill>
                  <a:srgbClr val="FFFFFF"/>
                </a:solidFill>
                <a:latin typeface="Arial"/>
                <a:ea typeface="Arial"/>
                <a:cs typeface="Arial"/>
                <a:sym typeface="Arial"/>
              </a:defRPr>
            </a:lvl8pPr>
            <a:lvl9pPr indent="0" lvl="8" marL="0" marR="0" algn="r">
              <a:spcBef>
                <a:spcPts val="0"/>
              </a:spcBef>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g3141ac7d434_1_32"/>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b="0" i="0" sz="1200" u="none" cap="none" strike="noStrike">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3" name="Google Shape;43;g3141ac7d434_1_32"/>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b="0" i="0" sz="1200" u="none" cap="none" strike="noStrike">
                <a:solidFill>
                  <a:srgbClr val="FFFFFF"/>
                </a:solidFill>
                <a:latin typeface="Arial"/>
                <a:ea typeface="Arial"/>
                <a:cs typeface="Arial"/>
                <a:sym typeface="Arial"/>
              </a:defRPr>
            </a:lvl1pPr>
            <a:lvl2pPr indent="0" lvl="1" marL="0" marR="0" algn="r">
              <a:spcBef>
                <a:spcPts val="0"/>
              </a:spcBef>
              <a:buNone/>
              <a:defRPr b="0" i="0" sz="1200" u="none" cap="none" strike="noStrike">
                <a:solidFill>
                  <a:srgbClr val="FFFFFF"/>
                </a:solidFill>
                <a:latin typeface="Arial"/>
                <a:ea typeface="Arial"/>
                <a:cs typeface="Arial"/>
                <a:sym typeface="Arial"/>
              </a:defRPr>
            </a:lvl2pPr>
            <a:lvl3pPr indent="0" lvl="2" marL="0" marR="0" algn="r">
              <a:spcBef>
                <a:spcPts val="0"/>
              </a:spcBef>
              <a:buNone/>
              <a:defRPr b="0" i="0" sz="1200" u="none" cap="none" strike="noStrike">
                <a:solidFill>
                  <a:srgbClr val="FFFFFF"/>
                </a:solidFill>
                <a:latin typeface="Arial"/>
                <a:ea typeface="Arial"/>
                <a:cs typeface="Arial"/>
                <a:sym typeface="Arial"/>
              </a:defRPr>
            </a:lvl3pPr>
            <a:lvl4pPr indent="0" lvl="3" marL="0" marR="0" algn="r">
              <a:spcBef>
                <a:spcPts val="0"/>
              </a:spcBef>
              <a:buNone/>
              <a:defRPr b="0" i="0" sz="1200" u="none" cap="none" strike="noStrike">
                <a:solidFill>
                  <a:srgbClr val="FFFFFF"/>
                </a:solidFill>
                <a:latin typeface="Arial"/>
                <a:ea typeface="Arial"/>
                <a:cs typeface="Arial"/>
                <a:sym typeface="Arial"/>
              </a:defRPr>
            </a:lvl4pPr>
            <a:lvl5pPr indent="0" lvl="4" marL="0" marR="0" algn="r">
              <a:spcBef>
                <a:spcPts val="0"/>
              </a:spcBef>
              <a:buNone/>
              <a:defRPr b="0" i="0" sz="1200" u="none" cap="none" strike="noStrike">
                <a:solidFill>
                  <a:srgbClr val="FFFFFF"/>
                </a:solidFill>
                <a:latin typeface="Arial"/>
                <a:ea typeface="Arial"/>
                <a:cs typeface="Arial"/>
                <a:sym typeface="Arial"/>
              </a:defRPr>
            </a:lvl5pPr>
            <a:lvl6pPr indent="0" lvl="5" marL="0" marR="0" algn="r">
              <a:spcBef>
                <a:spcPts val="0"/>
              </a:spcBef>
              <a:buNone/>
              <a:defRPr b="0" i="0" sz="1200" u="none" cap="none" strike="noStrike">
                <a:solidFill>
                  <a:srgbClr val="FFFFFF"/>
                </a:solidFill>
                <a:latin typeface="Arial"/>
                <a:ea typeface="Arial"/>
                <a:cs typeface="Arial"/>
                <a:sym typeface="Arial"/>
              </a:defRPr>
            </a:lvl6pPr>
            <a:lvl7pPr indent="0" lvl="6" marL="0" marR="0" algn="r">
              <a:spcBef>
                <a:spcPts val="0"/>
              </a:spcBef>
              <a:buNone/>
              <a:defRPr b="0" i="0" sz="1200" u="none" cap="none" strike="noStrike">
                <a:solidFill>
                  <a:srgbClr val="FFFFFF"/>
                </a:solidFill>
                <a:latin typeface="Arial"/>
                <a:ea typeface="Arial"/>
                <a:cs typeface="Arial"/>
                <a:sym typeface="Arial"/>
              </a:defRPr>
            </a:lvl7pPr>
            <a:lvl8pPr indent="0" lvl="7" marL="0" marR="0" algn="r">
              <a:spcBef>
                <a:spcPts val="0"/>
              </a:spcBef>
              <a:buNone/>
              <a:defRPr b="0" i="0" sz="1200" u="none" cap="none" strike="noStrike">
                <a:solidFill>
                  <a:srgbClr val="FFFFFF"/>
                </a:solidFill>
                <a:latin typeface="Arial"/>
                <a:ea typeface="Arial"/>
                <a:cs typeface="Arial"/>
                <a:sym typeface="Arial"/>
              </a:defRPr>
            </a:lvl8pPr>
            <a:lvl9pPr indent="0" lvl="8" marL="0" marR="0" algn="r">
              <a:spcBef>
                <a:spcPts val="0"/>
              </a:spcBef>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4" name="Shape 44"/>
        <p:cNvGrpSpPr/>
        <p:nvPr/>
      </p:nvGrpSpPr>
      <p:grpSpPr>
        <a:xfrm>
          <a:off x="0" y="0"/>
          <a:ext cx="0" cy="0"/>
          <a:chOff x="0" y="0"/>
          <a:chExt cx="0" cy="0"/>
        </a:xfrm>
      </p:grpSpPr>
      <p:sp>
        <p:nvSpPr>
          <p:cNvPr id="45" name="Google Shape;45;g3141ac7d434_1_35"/>
          <p:cNvSpPr/>
          <p:nvPr/>
        </p:nvSpPr>
        <p:spPr>
          <a:xfrm>
            <a:off x="619900" y="2045343"/>
            <a:ext cx="1211700" cy="1211700"/>
          </a:xfrm>
          <a:prstGeom prst="rect">
            <a:avLst/>
          </a:prstGeom>
          <a:solidFill>
            <a:srgbClr val="0A1224"/>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0B1830"/>
              </a:solidFill>
              <a:latin typeface="Calibri"/>
              <a:ea typeface="Calibri"/>
              <a:cs typeface="Calibri"/>
              <a:sym typeface="Calibri"/>
            </a:endParaRPr>
          </a:p>
        </p:txBody>
      </p:sp>
      <p:sp>
        <p:nvSpPr>
          <p:cNvPr id="46" name="Google Shape;46;g3141ac7d434_1_35"/>
          <p:cNvSpPr/>
          <p:nvPr/>
        </p:nvSpPr>
        <p:spPr>
          <a:xfrm>
            <a:off x="2570139" y="2045343"/>
            <a:ext cx="1211700" cy="1211700"/>
          </a:xfrm>
          <a:prstGeom prst="rect">
            <a:avLst/>
          </a:prstGeom>
          <a:solidFill>
            <a:srgbClr val="7AA7E3"/>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7" name="Google Shape;47;g3141ac7d434_1_35"/>
          <p:cNvSpPr/>
          <p:nvPr/>
        </p:nvSpPr>
        <p:spPr>
          <a:xfrm>
            <a:off x="4520377" y="2045343"/>
            <a:ext cx="1211700" cy="1211700"/>
          </a:xfrm>
          <a:prstGeom prst="rect">
            <a:avLst/>
          </a:prstGeom>
          <a:solidFill>
            <a:srgbClr val="99002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8" name="Google Shape;48;g3141ac7d434_1_35"/>
          <p:cNvSpPr/>
          <p:nvPr/>
        </p:nvSpPr>
        <p:spPr>
          <a:xfrm>
            <a:off x="6470616" y="2045343"/>
            <a:ext cx="1211700" cy="1211700"/>
          </a:xfrm>
          <a:prstGeom prst="rect">
            <a:avLst/>
          </a:prstGeom>
          <a:solidFill>
            <a:srgbClr val="FEBC1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9" name="Google Shape;49;g3141ac7d434_1_35"/>
          <p:cNvSpPr/>
          <p:nvPr/>
        </p:nvSpPr>
        <p:spPr>
          <a:xfrm>
            <a:off x="8420855" y="2045343"/>
            <a:ext cx="1211700" cy="1211700"/>
          </a:xfrm>
          <a:prstGeom prst="rect">
            <a:avLst/>
          </a:prstGeom>
          <a:solidFill>
            <a:srgbClr val="42454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7AA7E3"/>
              </a:solidFill>
              <a:latin typeface="Calibri"/>
              <a:ea typeface="Calibri"/>
              <a:cs typeface="Calibri"/>
              <a:sym typeface="Calibri"/>
            </a:endParaRPr>
          </a:p>
        </p:txBody>
      </p:sp>
      <p:sp>
        <p:nvSpPr>
          <p:cNvPr id="50" name="Google Shape;50;g3141ac7d434_1_35"/>
          <p:cNvSpPr/>
          <p:nvPr/>
        </p:nvSpPr>
        <p:spPr>
          <a:xfrm>
            <a:off x="10371092" y="2045343"/>
            <a:ext cx="1211700" cy="1211700"/>
          </a:xfrm>
          <a:prstGeom prst="rect">
            <a:avLst/>
          </a:prstGeom>
          <a:solidFill>
            <a:srgbClr val="777879"/>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51" name="Google Shape;51;g3141ac7d434_1_35"/>
          <p:cNvSpPr txBox="1"/>
          <p:nvPr/>
        </p:nvSpPr>
        <p:spPr>
          <a:xfrm>
            <a:off x="609600" y="3883144"/>
            <a:ext cx="1221600" cy="172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R-12</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G-34</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B-63</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lnSpc>
                <a:spcPct val="100000"/>
              </a:lnSpc>
              <a:spcBef>
                <a:spcPts val="0"/>
              </a:spcBef>
              <a:spcAft>
                <a:spcPts val="0"/>
              </a:spcAft>
              <a:buClr>
                <a:srgbClr val="424547"/>
              </a:buClr>
              <a:buFont typeface="Arial"/>
              <a:buNone/>
            </a:pPr>
            <a:r>
              <a:rPr lang="en-GB" sz="1900">
                <a:solidFill>
                  <a:srgbClr val="424547"/>
                </a:solidFill>
                <a:latin typeface="Arial"/>
                <a:ea typeface="Arial"/>
                <a:cs typeface="Arial"/>
                <a:sym typeface="Arial"/>
              </a:rPr>
              <a:t>#0C223F</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p:txBody>
      </p:sp>
      <p:sp>
        <p:nvSpPr>
          <p:cNvPr id="52" name="Google Shape;52;g3141ac7d434_1_35"/>
          <p:cNvSpPr txBox="1"/>
          <p:nvPr/>
        </p:nvSpPr>
        <p:spPr>
          <a:xfrm>
            <a:off x="2570139" y="3883144"/>
            <a:ext cx="1221600" cy="172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R-140</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G-183</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B-232</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lnSpc>
                <a:spcPct val="100000"/>
              </a:lnSpc>
              <a:spcBef>
                <a:spcPts val="0"/>
              </a:spcBef>
              <a:spcAft>
                <a:spcPts val="0"/>
              </a:spcAft>
              <a:buClr>
                <a:srgbClr val="424547"/>
              </a:buClr>
              <a:buFont typeface="Arial"/>
              <a:buNone/>
            </a:pPr>
            <a:r>
              <a:rPr lang="en-GB" sz="1900">
                <a:solidFill>
                  <a:srgbClr val="424547"/>
                </a:solidFill>
                <a:latin typeface="Arial"/>
                <a:ea typeface="Arial"/>
                <a:cs typeface="Arial"/>
                <a:sym typeface="Arial"/>
              </a:rPr>
              <a:t>#8CB7E8</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p:txBody>
      </p:sp>
      <p:sp>
        <p:nvSpPr>
          <p:cNvPr id="53" name="Google Shape;53;g3141ac7d434_1_35"/>
          <p:cNvSpPr txBox="1"/>
          <p:nvPr/>
        </p:nvSpPr>
        <p:spPr>
          <a:xfrm>
            <a:off x="4520377" y="3883144"/>
            <a:ext cx="1221600" cy="172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R-171</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G-22</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B-43</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lnSpc>
                <a:spcPct val="100000"/>
              </a:lnSpc>
              <a:spcBef>
                <a:spcPts val="0"/>
              </a:spcBef>
              <a:spcAft>
                <a:spcPts val="0"/>
              </a:spcAft>
              <a:buClr>
                <a:srgbClr val="424547"/>
              </a:buClr>
              <a:buFont typeface="Arial"/>
              <a:buNone/>
            </a:pPr>
            <a:r>
              <a:rPr lang="en-GB" sz="1900">
                <a:solidFill>
                  <a:srgbClr val="424547"/>
                </a:solidFill>
                <a:latin typeface="Arial"/>
                <a:ea typeface="Arial"/>
                <a:cs typeface="Arial"/>
                <a:sym typeface="Arial"/>
              </a:rPr>
              <a:t>#AB162B</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p:txBody>
      </p:sp>
      <p:sp>
        <p:nvSpPr>
          <p:cNvPr id="54" name="Google Shape;54;g3141ac7d434_1_35"/>
          <p:cNvSpPr txBox="1"/>
          <p:nvPr/>
        </p:nvSpPr>
        <p:spPr>
          <a:xfrm>
            <a:off x="6470616" y="3883144"/>
            <a:ext cx="1221600" cy="172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R-255</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G-198</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B-39</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lnSpc>
                <a:spcPct val="100000"/>
              </a:lnSpc>
              <a:spcBef>
                <a:spcPts val="0"/>
              </a:spcBef>
              <a:spcAft>
                <a:spcPts val="0"/>
              </a:spcAft>
              <a:buClr>
                <a:srgbClr val="424547"/>
              </a:buClr>
              <a:buFont typeface="Arial"/>
              <a:buNone/>
            </a:pPr>
            <a:r>
              <a:rPr lang="en-GB" sz="1900">
                <a:solidFill>
                  <a:srgbClr val="424547"/>
                </a:solidFill>
                <a:latin typeface="Arial"/>
                <a:ea typeface="Arial"/>
                <a:cs typeface="Arial"/>
                <a:sym typeface="Arial"/>
              </a:rPr>
              <a:t>#FFC627</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p:txBody>
      </p:sp>
      <p:sp>
        <p:nvSpPr>
          <p:cNvPr id="55" name="Google Shape;55;g3141ac7d434_1_35"/>
          <p:cNvSpPr txBox="1"/>
          <p:nvPr/>
        </p:nvSpPr>
        <p:spPr>
          <a:xfrm>
            <a:off x="8420855" y="3883144"/>
            <a:ext cx="1221600" cy="172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R-84</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G-87</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B-89</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lnSpc>
                <a:spcPct val="100000"/>
              </a:lnSpc>
              <a:spcBef>
                <a:spcPts val="0"/>
              </a:spcBef>
              <a:spcAft>
                <a:spcPts val="0"/>
              </a:spcAft>
              <a:buClr>
                <a:srgbClr val="424547"/>
              </a:buClr>
              <a:buFont typeface="Arial"/>
              <a:buNone/>
            </a:pPr>
            <a:r>
              <a:rPr lang="en-GB" sz="1900">
                <a:solidFill>
                  <a:srgbClr val="424547"/>
                </a:solidFill>
                <a:latin typeface="Arial"/>
                <a:ea typeface="Arial"/>
                <a:cs typeface="Arial"/>
                <a:sym typeface="Arial"/>
              </a:rPr>
              <a:t>#545759</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p:txBody>
      </p:sp>
      <p:sp>
        <p:nvSpPr>
          <p:cNvPr id="56" name="Google Shape;56;g3141ac7d434_1_35"/>
          <p:cNvSpPr txBox="1"/>
          <p:nvPr/>
        </p:nvSpPr>
        <p:spPr>
          <a:xfrm>
            <a:off x="10371092" y="3883144"/>
            <a:ext cx="1221600" cy="143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900">
                <a:solidFill>
                  <a:srgbClr val="424547"/>
                </a:solidFill>
                <a:latin typeface="Arial"/>
                <a:ea typeface="Arial"/>
                <a:cs typeface="Arial"/>
                <a:sym typeface="Arial"/>
              </a:rPr>
              <a:t>R-138</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G-139</a:t>
            </a:r>
            <a:endParaRPr sz="1900"/>
          </a:p>
          <a:p>
            <a:pPr indent="0" lvl="0" marL="0" marR="0" rtl="0" algn="l">
              <a:spcBef>
                <a:spcPts val="0"/>
              </a:spcBef>
              <a:spcAft>
                <a:spcPts val="0"/>
              </a:spcAft>
              <a:buNone/>
            </a:pPr>
            <a:r>
              <a:rPr lang="en-GB" sz="1900">
                <a:solidFill>
                  <a:srgbClr val="424547"/>
                </a:solidFill>
                <a:latin typeface="Arial"/>
                <a:ea typeface="Arial"/>
                <a:cs typeface="Arial"/>
                <a:sym typeface="Arial"/>
              </a:rPr>
              <a:t>B-140</a:t>
            </a:r>
            <a:endParaRPr sz="1900"/>
          </a:p>
          <a:p>
            <a:pPr indent="0" lvl="0" marL="0" marR="0" rtl="0" algn="l">
              <a:spcBef>
                <a:spcPts val="0"/>
              </a:spcBef>
              <a:spcAft>
                <a:spcPts val="0"/>
              </a:spcAft>
              <a:buNone/>
            </a:pPr>
            <a:r>
              <a:t/>
            </a:r>
            <a:endParaRPr sz="1900">
              <a:solidFill>
                <a:srgbClr val="424547"/>
              </a:solidFill>
              <a:latin typeface="Arial"/>
              <a:ea typeface="Arial"/>
              <a:cs typeface="Arial"/>
              <a:sym typeface="Arial"/>
            </a:endParaRPr>
          </a:p>
          <a:p>
            <a:pPr indent="0" lvl="0" marL="0" marR="0" rtl="0" algn="l">
              <a:spcBef>
                <a:spcPts val="0"/>
              </a:spcBef>
              <a:spcAft>
                <a:spcPts val="0"/>
              </a:spcAft>
              <a:buNone/>
            </a:pPr>
            <a:r>
              <a:rPr lang="en-GB" sz="1900">
                <a:solidFill>
                  <a:srgbClr val="424547"/>
                </a:solidFill>
                <a:latin typeface="Arial"/>
                <a:ea typeface="Arial"/>
                <a:cs typeface="Arial"/>
                <a:sym typeface="Arial"/>
              </a:rPr>
              <a:t>#8A8B8C</a:t>
            </a:r>
            <a:endParaRPr sz="1900">
              <a:solidFill>
                <a:srgbClr val="424547"/>
              </a:solidFill>
              <a:latin typeface="Arial"/>
              <a:ea typeface="Arial"/>
              <a:cs typeface="Arial"/>
              <a:sym typeface="Arial"/>
            </a:endParaRPr>
          </a:p>
        </p:txBody>
      </p:sp>
      <p:sp>
        <p:nvSpPr>
          <p:cNvPr id="57" name="Google Shape;57;g3141ac7d434_1_35"/>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sz="1200">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8" name="Google Shape;58;g3141ac7d434_1_35"/>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sz="1200">
                <a:solidFill>
                  <a:srgbClr val="FFFFFF"/>
                </a:solidFill>
                <a:latin typeface="Arial"/>
                <a:ea typeface="Arial"/>
                <a:cs typeface="Arial"/>
                <a:sym typeface="Arial"/>
              </a:defRPr>
            </a:lvl1pPr>
            <a:lvl2pPr indent="0" lvl="1" marL="0" marR="0" algn="r">
              <a:spcBef>
                <a:spcPts val="0"/>
              </a:spcBef>
              <a:buNone/>
              <a:defRPr sz="1200">
                <a:solidFill>
                  <a:srgbClr val="FFFFFF"/>
                </a:solidFill>
                <a:latin typeface="Arial"/>
                <a:ea typeface="Arial"/>
                <a:cs typeface="Arial"/>
                <a:sym typeface="Arial"/>
              </a:defRPr>
            </a:lvl2pPr>
            <a:lvl3pPr indent="0" lvl="2" marL="0" marR="0" algn="r">
              <a:spcBef>
                <a:spcPts val="0"/>
              </a:spcBef>
              <a:buNone/>
              <a:defRPr sz="1200">
                <a:solidFill>
                  <a:srgbClr val="FFFFFF"/>
                </a:solidFill>
                <a:latin typeface="Arial"/>
                <a:ea typeface="Arial"/>
                <a:cs typeface="Arial"/>
                <a:sym typeface="Arial"/>
              </a:defRPr>
            </a:lvl3pPr>
            <a:lvl4pPr indent="0" lvl="3" marL="0" marR="0" algn="r">
              <a:spcBef>
                <a:spcPts val="0"/>
              </a:spcBef>
              <a:buNone/>
              <a:defRPr sz="1200">
                <a:solidFill>
                  <a:srgbClr val="FFFFFF"/>
                </a:solidFill>
                <a:latin typeface="Arial"/>
                <a:ea typeface="Arial"/>
                <a:cs typeface="Arial"/>
                <a:sym typeface="Arial"/>
              </a:defRPr>
            </a:lvl4pPr>
            <a:lvl5pPr indent="0" lvl="4" marL="0" marR="0" algn="r">
              <a:spcBef>
                <a:spcPts val="0"/>
              </a:spcBef>
              <a:buNone/>
              <a:defRPr sz="1200">
                <a:solidFill>
                  <a:srgbClr val="FFFFFF"/>
                </a:solidFill>
                <a:latin typeface="Arial"/>
                <a:ea typeface="Arial"/>
                <a:cs typeface="Arial"/>
                <a:sym typeface="Arial"/>
              </a:defRPr>
            </a:lvl5pPr>
            <a:lvl6pPr indent="0" lvl="5" marL="0" marR="0" algn="r">
              <a:spcBef>
                <a:spcPts val="0"/>
              </a:spcBef>
              <a:buNone/>
              <a:defRPr sz="1200">
                <a:solidFill>
                  <a:srgbClr val="FFFFFF"/>
                </a:solidFill>
                <a:latin typeface="Arial"/>
                <a:ea typeface="Arial"/>
                <a:cs typeface="Arial"/>
                <a:sym typeface="Arial"/>
              </a:defRPr>
            </a:lvl6pPr>
            <a:lvl7pPr indent="0" lvl="6" marL="0" marR="0" algn="r">
              <a:spcBef>
                <a:spcPts val="0"/>
              </a:spcBef>
              <a:buNone/>
              <a:defRPr sz="1200">
                <a:solidFill>
                  <a:srgbClr val="FFFFFF"/>
                </a:solidFill>
                <a:latin typeface="Arial"/>
                <a:ea typeface="Arial"/>
                <a:cs typeface="Arial"/>
                <a:sym typeface="Arial"/>
              </a:defRPr>
            </a:lvl7pPr>
            <a:lvl8pPr indent="0" lvl="7" marL="0" marR="0" algn="r">
              <a:spcBef>
                <a:spcPts val="0"/>
              </a:spcBef>
              <a:buNone/>
              <a:defRPr sz="1200">
                <a:solidFill>
                  <a:srgbClr val="FFFFFF"/>
                </a:solidFill>
                <a:latin typeface="Arial"/>
                <a:ea typeface="Arial"/>
                <a:cs typeface="Arial"/>
                <a:sym typeface="Arial"/>
              </a:defRPr>
            </a:lvl8pPr>
            <a:lvl9pPr indent="0" lvl="8" marL="0" marR="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g3141ac7d434_1_50"/>
          <p:cNvSpPr txBox="1"/>
          <p:nvPr>
            <p:ph type="title"/>
          </p:nvPr>
        </p:nvSpPr>
        <p:spPr>
          <a:xfrm>
            <a:off x="963084" y="4406902"/>
            <a:ext cx="10363200" cy="1362000"/>
          </a:xfrm>
          <a:prstGeom prst="rect">
            <a:avLst/>
          </a:prstGeom>
          <a:noFill/>
          <a:ln>
            <a:noFill/>
          </a:ln>
        </p:spPr>
        <p:txBody>
          <a:bodyPr anchorCtr="0" anchor="t" bIns="121900" lIns="121900" spcFirstLastPara="1" rIns="121900" wrap="square" tIns="121900">
            <a:noAutofit/>
          </a:bodyPr>
          <a:lstStyle>
            <a:lvl1pPr indent="0" lvl="0" marL="0" marR="0" algn="l">
              <a:lnSpc>
                <a:spcPct val="81250"/>
              </a:lnSpc>
              <a:spcBef>
                <a:spcPts val="0"/>
              </a:spcBef>
              <a:spcAft>
                <a:spcPts val="0"/>
              </a:spcAft>
              <a:buClr>
                <a:srgbClr val="0B1830"/>
              </a:buClr>
              <a:buSzPts val="1900"/>
              <a:buFont typeface="Arial"/>
              <a:buNone/>
              <a:defRPr b="0" i="0" sz="43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61" name="Google Shape;61;g3141ac7d434_1_50"/>
          <p:cNvSpPr txBox="1"/>
          <p:nvPr>
            <p:ph idx="1" type="body"/>
          </p:nvPr>
        </p:nvSpPr>
        <p:spPr>
          <a:xfrm>
            <a:off x="963084" y="2736000"/>
            <a:ext cx="10363200" cy="1500300"/>
          </a:xfrm>
          <a:prstGeom prst="rect">
            <a:avLst/>
          </a:prstGeom>
          <a:noFill/>
          <a:ln>
            <a:noFill/>
          </a:ln>
        </p:spPr>
        <p:txBody>
          <a:bodyPr anchorCtr="0" anchor="b" bIns="121900" lIns="121900" spcFirstLastPara="1" rIns="121900" wrap="square" tIns="121900">
            <a:noAutofit/>
          </a:bodyPr>
          <a:lstStyle>
            <a:lvl1pPr indent="-228600" lvl="0" marL="457200" marR="0" algn="l">
              <a:spcBef>
                <a:spcPts val="500"/>
              </a:spcBef>
              <a:spcAft>
                <a:spcPts val="0"/>
              </a:spcAft>
              <a:buClr>
                <a:srgbClr val="888888"/>
              </a:buClr>
              <a:buSzPts val="3200"/>
              <a:buFont typeface="Arial"/>
              <a:buNone/>
              <a:defRPr b="0" i="0" sz="2700" u="none" cap="none" strike="noStrike">
                <a:solidFill>
                  <a:srgbClr val="888888"/>
                </a:solidFill>
                <a:latin typeface="Arial"/>
                <a:ea typeface="Arial"/>
                <a:cs typeface="Arial"/>
                <a:sym typeface="Arial"/>
              </a:defRPr>
            </a:lvl1pPr>
            <a:lvl2pPr indent="-228600" lvl="1" marL="914400" marR="0" algn="l">
              <a:spcBef>
                <a:spcPts val="500"/>
              </a:spcBef>
              <a:spcAft>
                <a:spcPts val="0"/>
              </a:spcAft>
              <a:buClr>
                <a:srgbClr val="888888"/>
              </a:buClr>
              <a:buSzPts val="2900"/>
              <a:buFont typeface="Arial"/>
              <a:buNone/>
              <a:defRPr b="0" i="0" sz="2400" u="none" cap="none" strike="noStrike">
                <a:solidFill>
                  <a:srgbClr val="888888"/>
                </a:solidFill>
                <a:latin typeface="Arial"/>
                <a:ea typeface="Arial"/>
                <a:cs typeface="Arial"/>
                <a:sym typeface="Arial"/>
              </a:defRPr>
            </a:lvl2pPr>
            <a:lvl3pPr indent="-228600" lvl="2" marL="1371600" marR="0" algn="l">
              <a:spcBef>
                <a:spcPts val="400"/>
              </a:spcBef>
              <a:spcAft>
                <a:spcPts val="0"/>
              </a:spcAft>
              <a:buClr>
                <a:srgbClr val="888888"/>
              </a:buClr>
              <a:buSzPts val="2100"/>
              <a:buFont typeface="Arial"/>
              <a:buNone/>
              <a:defRPr b="0" i="0" sz="2100" u="none" cap="none" strike="noStrike">
                <a:solidFill>
                  <a:srgbClr val="888888"/>
                </a:solidFill>
                <a:latin typeface="Arial"/>
                <a:ea typeface="Arial"/>
                <a:cs typeface="Arial"/>
                <a:sym typeface="Arial"/>
              </a:defRPr>
            </a:lvl3pPr>
            <a:lvl4pPr indent="-228600" lvl="3" marL="1828800" marR="0" algn="l">
              <a:spcBef>
                <a:spcPts val="400"/>
              </a:spcBef>
              <a:spcAft>
                <a:spcPts val="0"/>
              </a:spcAft>
              <a:buClr>
                <a:srgbClr val="888888"/>
              </a:buClr>
              <a:buSzPts val="1900"/>
              <a:buFont typeface="Arial"/>
              <a:buNone/>
              <a:defRPr b="0" i="0" sz="1900" u="none" cap="none" strike="noStrike">
                <a:solidFill>
                  <a:srgbClr val="888888"/>
                </a:solidFill>
                <a:latin typeface="Arial"/>
                <a:ea typeface="Arial"/>
                <a:cs typeface="Arial"/>
                <a:sym typeface="Arial"/>
              </a:defRPr>
            </a:lvl4pPr>
            <a:lvl5pPr indent="-228600" lvl="4" marL="2286000" marR="0" algn="l">
              <a:spcBef>
                <a:spcPts val="400"/>
              </a:spcBef>
              <a:spcAft>
                <a:spcPts val="0"/>
              </a:spcAft>
              <a:buClr>
                <a:srgbClr val="888888"/>
              </a:buClr>
              <a:buSzPts val="1600"/>
              <a:buFont typeface="Arial"/>
              <a:buNone/>
              <a:defRPr b="0" i="0" sz="1900" u="none" cap="none" strike="noStrike">
                <a:solidFill>
                  <a:srgbClr val="888888"/>
                </a:solidFill>
                <a:latin typeface="Arial"/>
                <a:ea typeface="Arial"/>
                <a:cs typeface="Arial"/>
                <a:sym typeface="Arial"/>
              </a:defRPr>
            </a:lvl5pPr>
            <a:lvl6pPr indent="-228600" lvl="5" marL="2743200" marR="0" algn="l">
              <a:spcBef>
                <a:spcPts val="400"/>
              </a:spcBef>
              <a:spcAft>
                <a:spcPts val="0"/>
              </a:spcAft>
              <a:buClr>
                <a:srgbClr val="888888"/>
              </a:buClr>
              <a:buSzPts val="2700"/>
              <a:buFont typeface="Arial"/>
              <a:buNone/>
              <a:defRPr b="0" i="0" sz="1900" u="none" cap="none" strike="noStrike">
                <a:solidFill>
                  <a:srgbClr val="888888"/>
                </a:solidFill>
                <a:latin typeface="Calibri"/>
                <a:ea typeface="Calibri"/>
                <a:cs typeface="Calibri"/>
                <a:sym typeface="Calibri"/>
              </a:defRPr>
            </a:lvl6pPr>
            <a:lvl7pPr indent="-228600" lvl="6" marL="3200400" marR="0" algn="l">
              <a:spcBef>
                <a:spcPts val="400"/>
              </a:spcBef>
              <a:spcAft>
                <a:spcPts val="0"/>
              </a:spcAft>
              <a:buClr>
                <a:srgbClr val="888888"/>
              </a:buClr>
              <a:buSzPts val="2700"/>
              <a:buFont typeface="Arial"/>
              <a:buNone/>
              <a:defRPr b="0" i="0" sz="1900" u="none" cap="none" strike="noStrike">
                <a:solidFill>
                  <a:srgbClr val="888888"/>
                </a:solidFill>
                <a:latin typeface="Calibri"/>
                <a:ea typeface="Calibri"/>
                <a:cs typeface="Calibri"/>
                <a:sym typeface="Calibri"/>
              </a:defRPr>
            </a:lvl7pPr>
            <a:lvl8pPr indent="-228600" lvl="7" marL="3657600" marR="0" algn="l">
              <a:spcBef>
                <a:spcPts val="400"/>
              </a:spcBef>
              <a:spcAft>
                <a:spcPts val="0"/>
              </a:spcAft>
              <a:buClr>
                <a:srgbClr val="888888"/>
              </a:buClr>
              <a:buSzPts val="2700"/>
              <a:buFont typeface="Arial"/>
              <a:buNone/>
              <a:defRPr b="0" i="0" sz="1900" u="none" cap="none" strike="noStrike">
                <a:solidFill>
                  <a:srgbClr val="888888"/>
                </a:solidFill>
                <a:latin typeface="Calibri"/>
                <a:ea typeface="Calibri"/>
                <a:cs typeface="Calibri"/>
                <a:sym typeface="Calibri"/>
              </a:defRPr>
            </a:lvl8pPr>
            <a:lvl9pPr indent="-228600" lvl="8" marL="4114800" marR="0" algn="l">
              <a:spcBef>
                <a:spcPts val="400"/>
              </a:spcBef>
              <a:spcAft>
                <a:spcPts val="0"/>
              </a:spcAft>
              <a:buClr>
                <a:srgbClr val="888888"/>
              </a:buClr>
              <a:buSzPts val="2700"/>
              <a:buFont typeface="Arial"/>
              <a:buNone/>
              <a:defRPr b="0" i="0" sz="1900" u="none" cap="none" strike="noStrike">
                <a:solidFill>
                  <a:srgbClr val="888888"/>
                </a:solidFill>
                <a:latin typeface="Calibri"/>
                <a:ea typeface="Calibri"/>
                <a:cs typeface="Calibri"/>
                <a:sym typeface="Calibri"/>
              </a:defRPr>
            </a:lvl9pPr>
          </a:lstStyle>
          <a:p/>
        </p:txBody>
      </p:sp>
      <p:sp>
        <p:nvSpPr>
          <p:cNvPr id="62" name="Google Shape;62;g3141ac7d434_1_50"/>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sz="1200">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3" name="Google Shape;63;g3141ac7d434_1_50"/>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sz="1200">
                <a:solidFill>
                  <a:srgbClr val="FFFFFF"/>
                </a:solidFill>
                <a:latin typeface="Arial"/>
                <a:ea typeface="Arial"/>
                <a:cs typeface="Arial"/>
                <a:sym typeface="Arial"/>
              </a:defRPr>
            </a:lvl1pPr>
            <a:lvl2pPr indent="0" lvl="1" marL="0" marR="0" algn="r">
              <a:spcBef>
                <a:spcPts val="0"/>
              </a:spcBef>
              <a:buNone/>
              <a:defRPr sz="1200">
                <a:solidFill>
                  <a:srgbClr val="FFFFFF"/>
                </a:solidFill>
                <a:latin typeface="Arial"/>
                <a:ea typeface="Arial"/>
                <a:cs typeface="Arial"/>
                <a:sym typeface="Arial"/>
              </a:defRPr>
            </a:lvl2pPr>
            <a:lvl3pPr indent="0" lvl="2" marL="0" marR="0" algn="r">
              <a:spcBef>
                <a:spcPts val="0"/>
              </a:spcBef>
              <a:buNone/>
              <a:defRPr sz="1200">
                <a:solidFill>
                  <a:srgbClr val="FFFFFF"/>
                </a:solidFill>
                <a:latin typeface="Arial"/>
                <a:ea typeface="Arial"/>
                <a:cs typeface="Arial"/>
                <a:sym typeface="Arial"/>
              </a:defRPr>
            </a:lvl3pPr>
            <a:lvl4pPr indent="0" lvl="3" marL="0" marR="0" algn="r">
              <a:spcBef>
                <a:spcPts val="0"/>
              </a:spcBef>
              <a:buNone/>
              <a:defRPr sz="1200">
                <a:solidFill>
                  <a:srgbClr val="FFFFFF"/>
                </a:solidFill>
                <a:latin typeface="Arial"/>
                <a:ea typeface="Arial"/>
                <a:cs typeface="Arial"/>
                <a:sym typeface="Arial"/>
              </a:defRPr>
            </a:lvl4pPr>
            <a:lvl5pPr indent="0" lvl="4" marL="0" marR="0" algn="r">
              <a:spcBef>
                <a:spcPts val="0"/>
              </a:spcBef>
              <a:buNone/>
              <a:defRPr sz="1200">
                <a:solidFill>
                  <a:srgbClr val="FFFFFF"/>
                </a:solidFill>
                <a:latin typeface="Arial"/>
                <a:ea typeface="Arial"/>
                <a:cs typeface="Arial"/>
                <a:sym typeface="Arial"/>
              </a:defRPr>
            </a:lvl5pPr>
            <a:lvl6pPr indent="0" lvl="5" marL="0" marR="0" algn="r">
              <a:spcBef>
                <a:spcPts val="0"/>
              </a:spcBef>
              <a:buNone/>
              <a:defRPr sz="1200">
                <a:solidFill>
                  <a:srgbClr val="FFFFFF"/>
                </a:solidFill>
                <a:latin typeface="Arial"/>
                <a:ea typeface="Arial"/>
                <a:cs typeface="Arial"/>
                <a:sym typeface="Arial"/>
              </a:defRPr>
            </a:lvl6pPr>
            <a:lvl7pPr indent="0" lvl="6" marL="0" marR="0" algn="r">
              <a:spcBef>
                <a:spcPts val="0"/>
              </a:spcBef>
              <a:buNone/>
              <a:defRPr sz="1200">
                <a:solidFill>
                  <a:srgbClr val="FFFFFF"/>
                </a:solidFill>
                <a:latin typeface="Arial"/>
                <a:ea typeface="Arial"/>
                <a:cs typeface="Arial"/>
                <a:sym typeface="Arial"/>
              </a:defRPr>
            </a:lvl7pPr>
            <a:lvl8pPr indent="0" lvl="7" marL="0" marR="0" algn="r">
              <a:spcBef>
                <a:spcPts val="0"/>
              </a:spcBef>
              <a:buNone/>
              <a:defRPr sz="1200">
                <a:solidFill>
                  <a:srgbClr val="FFFFFF"/>
                </a:solidFill>
                <a:latin typeface="Arial"/>
                <a:ea typeface="Arial"/>
                <a:cs typeface="Arial"/>
                <a:sym typeface="Arial"/>
              </a:defRPr>
            </a:lvl8pPr>
            <a:lvl9pPr indent="0" lvl="8" marL="0" marR="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g3141ac7d434_1_55"/>
          <p:cNvSpPr txBox="1"/>
          <p:nvPr>
            <p:ph type="title"/>
          </p:nvPr>
        </p:nvSpPr>
        <p:spPr>
          <a:xfrm>
            <a:off x="609600" y="274639"/>
            <a:ext cx="10972800" cy="1143300"/>
          </a:xfrm>
          <a:prstGeom prst="rect">
            <a:avLst/>
          </a:prstGeom>
          <a:noFill/>
          <a:ln>
            <a:noFill/>
          </a:ln>
        </p:spPr>
        <p:txBody>
          <a:bodyPr anchorCtr="0" anchor="t" bIns="121900" lIns="121900" spcFirstLastPara="1" rIns="121900" wrap="square" tIns="121900">
            <a:noAutofit/>
          </a:bodyPr>
          <a:lstStyle>
            <a:lvl1pPr indent="0" lvl="0" marL="0" marR="0" algn="l">
              <a:lnSpc>
                <a:spcPct val="118181"/>
              </a:lnSpc>
              <a:spcBef>
                <a:spcPts val="0"/>
              </a:spcBef>
              <a:spcAft>
                <a:spcPts val="0"/>
              </a:spcAft>
              <a:buClr>
                <a:srgbClr val="0B1830"/>
              </a:buClr>
              <a:buSzPts val="1900"/>
              <a:buFont typeface="Arial"/>
              <a:buNone/>
              <a:defRPr b="0" i="0" sz="29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66" name="Google Shape;66;g3141ac7d434_1_55"/>
          <p:cNvSpPr txBox="1"/>
          <p:nvPr>
            <p:ph idx="1" type="body"/>
          </p:nvPr>
        </p:nvSpPr>
        <p:spPr>
          <a:xfrm>
            <a:off x="609600" y="1872000"/>
            <a:ext cx="5386800" cy="639900"/>
          </a:xfrm>
          <a:prstGeom prst="rect">
            <a:avLst/>
          </a:prstGeom>
          <a:noFill/>
          <a:ln>
            <a:noFill/>
          </a:ln>
        </p:spPr>
        <p:txBody>
          <a:bodyPr anchorCtr="0" anchor="b" bIns="121900" lIns="121900" spcFirstLastPara="1" rIns="121900" wrap="square" tIns="121900">
            <a:noAutofit/>
          </a:bodyPr>
          <a:lstStyle>
            <a:lvl1pPr indent="-228600" lvl="0" marL="457200" marR="0" algn="l">
              <a:spcBef>
                <a:spcPts val="500"/>
              </a:spcBef>
              <a:spcAft>
                <a:spcPts val="0"/>
              </a:spcAft>
              <a:buClr>
                <a:srgbClr val="0B1830"/>
              </a:buClr>
              <a:buSzPts val="3200"/>
              <a:buFont typeface="Arial"/>
              <a:buNone/>
              <a:defRPr b="1" i="0" sz="2700" u="none" cap="none" strike="noStrike">
                <a:solidFill>
                  <a:srgbClr val="0B1830"/>
                </a:solidFill>
                <a:latin typeface="Arial"/>
                <a:ea typeface="Arial"/>
                <a:cs typeface="Arial"/>
                <a:sym typeface="Arial"/>
              </a:defRPr>
            </a:lvl1pPr>
            <a:lvl2pPr indent="-228600" lvl="1" marL="914400" marR="0" algn="l">
              <a:spcBef>
                <a:spcPts val="500"/>
              </a:spcBef>
              <a:spcAft>
                <a:spcPts val="0"/>
              </a:spcAft>
              <a:buClr>
                <a:srgbClr val="424547"/>
              </a:buClr>
              <a:buSzPts val="2900"/>
              <a:buFont typeface="Arial"/>
              <a:buNone/>
              <a:defRPr b="1" i="0" sz="2700" u="none" cap="none" strike="noStrike">
                <a:solidFill>
                  <a:srgbClr val="424547"/>
                </a:solidFill>
                <a:latin typeface="Arial"/>
                <a:ea typeface="Arial"/>
                <a:cs typeface="Arial"/>
                <a:sym typeface="Arial"/>
              </a:defRPr>
            </a:lvl2pPr>
            <a:lvl3pPr indent="-228600" lvl="2" marL="1371600" marR="0" algn="l">
              <a:spcBef>
                <a:spcPts val="500"/>
              </a:spcBef>
              <a:spcAft>
                <a:spcPts val="0"/>
              </a:spcAft>
              <a:buClr>
                <a:srgbClr val="777879"/>
              </a:buClr>
              <a:buSzPts val="2100"/>
              <a:buFont typeface="Arial"/>
              <a:buNone/>
              <a:defRPr b="1" i="0" sz="2400" u="none" cap="none" strike="noStrike">
                <a:solidFill>
                  <a:srgbClr val="777879"/>
                </a:solidFill>
                <a:latin typeface="Arial"/>
                <a:ea typeface="Arial"/>
                <a:cs typeface="Arial"/>
                <a:sym typeface="Arial"/>
              </a:defRPr>
            </a:lvl3pPr>
            <a:lvl4pPr indent="-228600" lvl="3" marL="1828800" marR="0" algn="l">
              <a:spcBef>
                <a:spcPts val="400"/>
              </a:spcBef>
              <a:spcAft>
                <a:spcPts val="0"/>
              </a:spcAft>
              <a:buClr>
                <a:srgbClr val="777879"/>
              </a:buClr>
              <a:buSzPts val="1900"/>
              <a:buFont typeface="Arial"/>
              <a:buNone/>
              <a:defRPr b="1" i="0" sz="2100" u="none" cap="none" strike="noStrike">
                <a:solidFill>
                  <a:srgbClr val="777879"/>
                </a:solidFill>
                <a:latin typeface="Arial"/>
                <a:ea typeface="Arial"/>
                <a:cs typeface="Arial"/>
                <a:sym typeface="Arial"/>
              </a:defRPr>
            </a:lvl4pPr>
            <a:lvl5pPr indent="-228600" lvl="4" marL="2286000" marR="0" algn="l">
              <a:spcBef>
                <a:spcPts val="400"/>
              </a:spcBef>
              <a:spcAft>
                <a:spcPts val="0"/>
              </a:spcAft>
              <a:buClr>
                <a:srgbClr val="777879"/>
              </a:buClr>
              <a:buSzPts val="1600"/>
              <a:buFont typeface="Arial"/>
              <a:buNone/>
              <a:defRPr b="1" i="0" sz="2100" u="none" cap="none" strike="noStrike">
                <a:solidFill>
                  <a:srgbClr val="777879"/>
                </a:solidFill>
                <a:latin typeface="Arial"/>
                <a:ea typeface="Arial"/>
                <a:cs typeface="Arial"/>
                <a:sym typeface="Arial"/>
              </a:defRPr>
            </a:lvl5pPr>
            <a:lvl6pPr indent="-228600" lvl="5" marL="27432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6pPr>
            <a:lvl7pPr indent="-228600" lvl="6" marL="32004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7pPr>
            <a:lvl8pPr indent="-228600" lvl="7" marL="36576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8pPr>
            <a:lvl9pPr indent="-228600" lvl="8" marL="41148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9pPr>
          </a:lstStyle>
          <a:p/>
        </p:txBody>
      </p:sp>
      <p:sp>
        <p:nvSpPr>
          <p:cNvPr id="67" name="Google Shape;67;g3141ac7d434_1_55"/>
          <p:cNvSpPr txBox="1"/>
          <p:nvPr>
            <p:ph idx="2" type="body"/>
          </p:nvPr>
        </p:nvSpPr>
        <p:spPr>
          <a:xfrm>
            <a:off x="609600" y="2544645"/>
            <a:ext cx="5386800" cy="3275100"/>
          </a:xfrm>
          <a:prstGeom prst="rect">
            <a:avLst/>
          </a:prstGeom>
          <a:noFill/>
          <a:ln>
            <a:noFill/>
          </a:ln>
        </p:spPr>
        <p:txBody>
          <a:bodyPr anchorCtr="0" anchor="t" bIns="121900" lIns="121900" spcFirstLastPara="1" rIns="121900" wrap="square" tIns="121900">
            <a:noAutofit/>
          </a:bodyPr>
          <a:lstStyle>
            <a:lvl1pPr indent="-381000" lvl="0" marL="457200" marR="0" algn="l">
              <a:spcBef>
                <a:spcPts val="500"/>
              </a:spcBef>
              <a:spcAft>
                <a:spcPts val="0"/>
              </a:spcAft>
              <a:buClr>
                <a:srgbClr val="0B1830"/>
              </a:buClr>
              <a:buSzPts val="2400"/>
              <a:buFont typeface="Arial"/>
              <a:buChar char="•"/>
              <a:defRPr b="0" i="0" sz="2400" u="none" cap="none" strike="noStrike">
                <a:solidFill>
                  <a:srgbClr val="0B1830"/>
                </a:solidFill>
                <a:latin typeface="Arial"/>
                <a:ea typeface="Arial"/>
                <a:cs typeface="Arial"/>
                <a:sym typeface="Arial"/>
              </a:defRPr>
            </a:lvl1pPr>
            <a:lvl2pPr indent="-381000" lvl="1" marL="914400" marR="0" algn="l">
              <a:spcBef>
                <a:spcPts val="500"/>
              </a:spcBef>
              <a:spcAft>
                <a:spcPts val="0"/>
              </a:spcAft>
              <a:buClr>
                <a:srgbClr val="424547"/>
              </a:buClr>
              <a:buSzPts val="2400"/>
              <a:buFont typeface="Arial"/>
              <a:buChar char="•"/>
              <a:defRPr b="0" i="0" sz="2400" u="none" cap="none" strike="noStrike">
                <a:solidFill>
                  <a:srgbClr val="424547"/>
                </a:solidFill>
                <a:latin typeface="Arial"/>
                <a:ea typeface="Arial"/>
                <a:cs typeface="Arial"/>
                <a:sym typeface="Arial"/>
              </a:defRPr>
            </a:lvl2pPr>
            <a:lvl3pPr indent="-381000" lvl="2" marL="1371600" marR="0" algn="l">
              <a:spcBef>
                <a:spcPts val="500"/>
              </a:spcBef>
              <a:spcAft>
                <a:spcPts val="0"/>
              </a:spcAft>
              <a:buClr>
                <a:srgbClr val="777879"/>
              </a:buClr>
              <a:buSzPts val="2400"/>
              <a:buFont typeface="Arial"/>
              <a:buChar char="•"/>
              <a:defRPr b="0" i="0" sz="2400" u="none" cap="none" strike="noStrike">
                <a:solidFill>
                  <a:srgbClr val="777879"/>
                </a:solidFill>
                <a:latin typeface="Arial"/>
                <a:ea typeface="Arial"/>
                <a:cs typeface="Arial"/>
                <a:sym typeface="Arial"/>
              </a:defRPr>
            </a:lvl3pPr>
            <a:lvl4pPr indent="-361950" lvl="3" marL="18288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4pPr>
            <a:lvl5pPr indent="-361950" lvl="4" marL="22860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5pPr>
            <a:lvl6pPr indent="-361950" lvl="5" marL="27432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68" name="Google Shape;68;g3141ac7d434_1_55"/>
          <p:cNvSpPr txBox="1"/>
          <p:nvPr>
            <p:ph idx="3" type="body"/>
          </p:nvPr>
        </p:nvSpPr>
        <p:spPr>
          <a:xfrm>
            <a:off x="6193368" y="1872000"/>
            <a:ext cx="5389200" cy="639900"/>
          </a:xfrm>
          <a:prstGeom prst="rect">
            <a:avLst/>
          </a:prstGeom>
          <a:noFill/>
          <a:ln>
            <a:noFill/>
          </a:ln>
        </p:spPr>
        <p:txBody>
          <a:bodyPr anchorCtr="0" anchor="b" bIns="121900" lIns="121900" spcFirstLastPara="1" rIns="121900" wrap="square" tIns="121900">
            <a:noAutofit/>
          </a:bodyPr>
          <a:lstStyle>
            <a:lvl1pPr indent="-228600" lvl="0" marL="457200" marR="0" algn="l">
              <a:spcBef>
                <a:spcPts val="500"/>
              </a:spcBef>
              <a:spcAft>
                <a:spcPts val="0"/>
              </a:spcAft>
              <a:buClr>
                <a:srgbClr val="0B1830"/>
              </a:buClr>
              <a:buSzPts val="3200"/>
              <a:buFont typeface="Arial"/>
              <a:buNone/>
              <a:defRPr b="1" i="0" sz="2700" u="none" cap="none" strike="noStrike">
                <a:solidFill>
                  <a:srgbClr val="0B1830"/>
                </a:solidFill>
                <a:latin typeface="Arial"/>
                <a:ea typeface="Arial"/>
                <a:cs typeface="Arial"/>
                <a:sym typeface="Arial"/>
              </a:defRPr>
            </a:lvl1pPr>
            <a:lvl2pPr indent="-228600" lvl="1" marL="914400" marR="0" algn="l">
              <a:spcBef>
                <a:spcPts val="500"/>
              </a:spcBef>
              <a:spcAft>
                <a:spcPts val="0"/>
              </a:spcAft>
              <a:buClr>
                <a:srgbClr val="424547"/>
              </a:buClr>
              <a:buSzPts val="2900"/>
              <a:buFont typeface="Arial"/>
              <a:buNone/>
              <a:defRPr b="1" i="0" sz="2700" u="none" cap="none" strike="noStrike">
                <a:solidFill>
                  <a:srgbClr val="424547"/>
                </a:solidFill>
                <a:latin typeface="Arial"/>
                <a:ea typeface="Arial"/>
                <a:cs typeface="Arial"/>
                <a:sym typeface="Arial"/>
              </a:defRPr>
            </a:lvl2pPr>
            <a:lvl3pPr indent="-228600" lvl="2" marL="1371600" marR="0" algn="l">
              <a:spcBef>
                <a:spcPts val="500"/>
              </a:spcBef>
              <a:spcAft>
                <a:spcPts val="0"/>
              </a:spcAft>
              <a:buClr>
                <a:srgbClr val="777879"/>
              </a:buClr>
              <a:buSzPts val="2100"/>
              <a:buFont typeface="Arial"/>
              <a:buNone/>
              <a:defRPr b="1" i="0" sz="2400" u="none" cap="none" strike="noStrike">
                <a:solidFill>
                  <a:srgbClr val="777879"/>
                </a:solidFill>
                <a:latin typeface="Arial"/>
                <a:ea typeface="Arial"/>
                <a:cs typeface="Arial"/>
                <a:sym typeface="Arial"/>
              </a:defRPr>
            </a:lvl3pPr>
            <a:lvl4pPr indent="-228600" lvl="3" marL="1828800" marR="0" algn="l">
              <a:spcBef>
                <a:spcPts val="400"/>
              </a:spcBef>
              <a:spcAft>
                <a:spcPts val="0"/>
              </a:spcAft>
              <a:buClr>
                <a:srgbClr val="777879"/>
              </a:buClr>
              <a:buSzPts val="1900"/>
              <a:buFont typeface="Arial"/>
              <a:buNone/>
              <a:defRPr b="1" i="0" sz="2100" u="none" cap="none" strike="noStrike">
                <a:solidFill>
                  <a:srgbClr val="777879"/>
                </a:solidFill>
                <a:latin typeface="Arial"/>
                <a:ea typeface="Arial"/>
                <a:cs typeface="Arial"/>
                <a:sym typeface="Arial"/>
              </a:defRPr>
            </a:lvl4pPr>
            <a:lvl5pPr indent="-228600" lvl="4" marL="2286000" marR="0" algn="l">
              <a:spcBef>
                <a:spcPts val="400"/>
              </a:spcBef>
              <a:spcAft>
                <a:spcPts val="0"/>
              </a:spcAft>
              <a:buClr>
                <a:srgbClr val="777879"/>
              </a:buClr>
              <a:buSzPts val="1600"/>
              <a:buFont typeface="Arial"/>
              <a:buNone/>
              <a:defRPr b="1" i="0" sz="2100" u="none" cap="none" strike="noStrike">
                <a:solidFill>
                  <a:srgbClr val="777879"/>
                </a:solidFill>
                <a:latin typeface="Arial"/>
                <a:ea typeface="Arial"/>
                <a:cs typeface="Arial"/>
                <a:sym typeface="Arial"/>
              </a:defRPr>
            </a:lvl5pPr>
            <a:lvl6pPr indent="-228600" lvl="5" marL="27432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6pPr>
            <a:lvl7pPr indent="-228600" lvl="6" marL="32004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7pPr>
            <a:lvl8pPr indent="-228600" lvl="7" marL="36576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8pPr>
            <a:lvl9pPr indent="-228600" lvl="8" marL="4114800" marR="0" algn="l">
              <a:spcBef>
                <a:spcPts val="400"/>
              </a:spcBef>
              <a:spcAft>
                <a:spcPts val="0"/>
              </a:spcAft>
              <a:buClr>
                <a:schemeClr val="dk1"/>
              </a:buClr>
              <a:buSzPts val="2700"/>
              <a:buFont typeface="Arial"/>
              <a:buNone/>
              <a:defRPr b="1" i="0" sz="2100" u="none" cap="none" strike="noStrike">
                <a:solidFill>
                  <a:schemeClr val="dk1"/>
                </a:solidFill>
                <a:latin typeface="Calibri"/>
                <a:ea typeface="Calibri"/>
                <a:cs typeface="Calibri"/>
                <a:sym typeface="Calibri"/>
              </a:defRPr>
            </a:lvl9pPr>
          </a:lstStyle>
          <a:p/>
        </p:txBody>
      </p:sp>
      <p:sp>
        <p:nvSpPr>
          <p:cNvPr id="69" name="Google Shape;69;g3141ac7d434_1_55"/>
          <p:cNvSpPr txBox="1"/>
          <p:nvPr>
            <p:ph idx="4" type="body"/>
          </p:nvPr>
        </p:nvSpPr>
        <p:spPr>
          <a:xfrm>
            <a:off x="6193368" y="2544645"/>
            <a:ext cx="5389200" cy="3275100"/>
          </a:xfrm>
          <a:prstGeom prst="rect">
            <a:avLst/>
          </a:prstGeom>
          <a:noFill/>
          <a:ln>
            <a:noFill/>
          </a:ln>
        </p:spPr>
        <p:txBody>
          <a:bodyPr anchorCtr="0" anchor="t" bIns="121900" lIns="121900" spcFirstLastPara="1" rIns="121900" wrap="square" tIns="121900">
            <a:noAutofit/>
          </a:bodyPr>
          <a:lstStyle>
            <a:lvl1pPr indent="-381000" lvl="0" marL="457200" marR="0" algn="l">
              <a:spcBef>
                <a:spcPts val="500"/>
              </a:spcBef>
              <a:spcAft>
                <a:spcPts val="0"/>
              </a:spcAft>
              <a:buClr>
                <a:srgbClr val="0B1830"/>
              </a:buClr>
              <a:buSzPts val="2400"/>
              <a:buFont typeface="Arial"/>
              <a:buChar char="•"/>
              <a:defRPr b="0" i="0" sz="2400" u="none" cap="none" strike="noStrike">
                <a:solidFill>
                  <a:srgbClr val="0B1830"/>
                </a:solidFill>
                <a:latin typeface="Arial"/>
                <a:ea typeface="Arial"/>
                <a:cs typeface="Arial"/>
                <a:sym typeface="Arial"/>
              </a:defRPr>
            </a:lvl1pPr>
            <a:lvl2pPr indent="-381000" lvl="1" marL="914400" marR="0" algn="l">
              <a:spcBef>
                <a:spcPts val="500"/>
              </a:spcBef>
              <a:spcAft>
                <a:spcPts val="0"/>
              </a:spcAft>
              <a:buClr>
                <a:srgbClr val="424547"/>
              </a:buClr>
              <a:buSzPts val="2400"/>
              <a:buFont typeface="Arial"/>
              <a:buChar char="•"/>
              <a:defRPr b="0" i="0" sz="2400" u="none" cap="none" strike="noStrike">
                <a:solidFill>
                  <a:srgbClr val="424547"/>
                </a:solidFill>
                <a:latin typeface="Arial"/>
                <a:ea typeface="Arial"/>
                <a:cs typeface="Arial"/>
                <a:sym typeface="Arial"/>
              </a:defRPr>
            </a:lvl2pPr>
            <a:lvl3pPr indent="-381000" lvl="2" marL="1371600" marR="0" algn="l">
              <a:spcBef>
                <a:spcPts val="500"/>
              </a:spcBef>
              <a:spcAft>
                <a:spcPts val="0"/>
              </a:spcAft>
              <a:buClr>
                <a:srgbClr val="777879"/>
              </a:buClr>
              <a:buSzPts val="2400"/>
              <a:buFont typeface="Arial"/>
              <a:buChar char="•"/>
              <a:defRPr b="0" i="0" sz="2400" u="none" cap="none" strike="noStrike">
                <a:solidFill>
                  <a:srgbClr val="777879"/>
                </a:solidFill>
                <a:latin typeface="Arial"/>
                <a:ea typeface="Arial"/>
                <a:cs typeface="Arial"/>
                <a:sym typeface="Arial"/>
              </a:defRPr>
            </a:lvl3pPr>
            <a:lvl4pPr indent="-361950" lvl="3" marL="18288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4pPr>
            <a:lvl5pPr indent="-361950" lvl="4" marL="22860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5pPr>
            <a:lvl6pPr indent="-361950" lvl="5" marL="27432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70" name="Google Shape;70;g3141ac7d434_1_55"/>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sz="1200">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1" name="Google Shape;71;g3141ac7d434_1_55"/>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sz="1200">
                <a:solidFill>
                  <a:srgbClr val="FFFFFF"/>
                </a:solidFill>
                <a:latin typeface="Arial"/>
                <a:ea typeface="Arial"/>
                <a:cs typeface="Arial"/>
                <a:sym typeface="Arial"/>
              </a:defRPr>
            </a:lvl1pPr>
            <a:lvl2pPr indent="0" lvl="1" marL="0" marR="0" algn="r">
              <a:spcBef>
                <a:spcPts val="0"/>
              </a:spcBef>
              <a:buNone/>
              <a:defRPr sz="1200">
                <a:solidFill>
                  <a:srgbClr val="FFFFFF"/>
                </a:solidFill>
                <a:latin typeface="Arial"/>
                <a:ea typeface="Arial"/>
                <a:cs typeface="Arial"/>
                <a:sym typeface="Arial"/>
              </a:defRPr>
            </a:lvl2pPr>
            <a:lvl3pPr indent="0" lvl="2" marL="0" marR="0" algn="r">
              <a:spcBef>
                <a:spcPts val="0"/>
              </a:spcBef>
              <a:buNone/>
              <a:defRPr sz="1200">
                <a:solidFill>
                  <a:srgbClr val="FFFFFF"/>
                </a:solidFill>
                <a:latin typeface="Arial"/>
                <a:ea typeface="Arial"/>
                <a:cs typeface="Arial"/>
                <a:sym typeface="Arial"/>
              </a:defRPr>
            </a:lvl3pPr>
            <a:lvl4pPr indent="0" lvl="3" marL="0" marR="0" algn="r">
              <a:spcBef>
                <a:spcPts val="0"/>
              </a:spcBef>
              <a:buNone/>
              <a:defRPr sz="1200">
                <a:solidFill>
                  <a:srgbClr val="FFFFFF"/>
                </a:solidFill>
                <a:latin typeface="Arial"/>
                <a:ea typeface="Arial"/>
                <a:cs typeface="Arial"/>
                <a:sym typeface="Arial"/>
              </a:defRPr>
            </a:lvl4pPr>
            <a:lvl5pPr indent="0" lvl="4" marL="0" marR="0" algn="r">
              <a:spcBef>
                <a:spcPts val="0"/>
              </a:spcBef>
              <a:buNone/>
              <a:defRPr sz="1200">
                <a:solidFill>
                  <a:srgbClr val="FFFFFF"/>
                </a:solidFill>
                <a:latin typeface="Arial"/>
                <a:ea typeface="Arial"/>
                <a:cs typeface="Arial"/>
                <a:sym typeface="Arial"/>
              </a:defRPr>
            </a:lvl5pPr>
            <a:lvl6pPr indent="0" lvl="5" marL="0" marR="0" algn="r">
              <a:spcBef>
                <a:spcPts val="0"/>
              </a:spcBef>
              <a:buNone/>
              <a:defRPr sz="1200">
                <a:solidFill>
                  <a:srgbClr val="FFFFFF"/>
                </a:solidFill>
                <a:latin typeface="Arial"/>
                <a:ea typeface="Arial"/>
                <a:cs typeface="Arial"/>
                <a:sym typeface="Arial"/>
              </a:defRPr>
            </a:lvl6pPr>
            <a:lvl7pPr indent="0" lvl="6" marL="0" marR="0" algn="r">
              <a:spcBef>
                <a:spcPts val="0"/>
              </a:spcBef>
              <a:buNone/>
              <a:defRPr sz="1200">
                <a:solidFill>
                  <a:srgbClr val="FFFFFF"/>
                </a:solidFill>
                <a:latin typeface="Arial"/>
                <a:ea typeface="Arial"/>
                <a:cs typeface="Arial"/>
                <a:sym typeface="Arial"/>
              </a:defRPr>
            </a:lvl7pPr>
            <a:lvl8pPr indent="0" lvl="7" marL="0" marR="0" algn="r">
              <a:spcBef>
                <a:spcPts val="0"/>
              </a:spcBef>
              <a:buNone/>
              <a:defRPr sz="1200">
                <a:solidFill>
                  <a:srgbClr val="FFFFFF"/>
                </a:solidFill>
                <a:latin typeface="Arial"/>
                <a:ea typeface="Arial"/>
                <a:cs typeface="Arial"/>
                <a:sym typeface="Arial"/>
              </a:defRPr>
            </a:lvl8pPr>
            <a:lvl9pPr indent="0" lvl="8" marL="0" marR="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g3141ac7d434_1_63"/>
          <p:cNvSpPr txBox="1"/>
          <p:nvPr>
            <p:ph type="title"/>
          </p:nvPr>
        </p:nvSpPr>
        <p:spPr>
          <a:xfrm>
            <a:off x="609600" y="274639"/>
            <a:ext cx="9287100" cy="1259700"/>
          </a:xfrm>
          <a:prstGeom prst="rect">
            <a:avLst/>
          </a:prstGeom>
          <a:noFill/>
          <a:ln>
            <a:noFill/>
          </a:ln>
        </p:spPr>
        <p:txBody>
          <a:bodyPr anchorCtr="0" anchor="t" bIns="121900" lIns="121900" spcFirstLastPara="1" rIns="121900" wrap="square" tIns="121900">
            <a:noAutofit/>
          </a:bodyPr>
          <a:lstStyle>
            <a:lvl1pPr indent="0" lvl="0" marL="0" marR="0" algn="l">
              <a:lnSpc>
                <a:spcPct val="118181"/>
              </a:lnSpc>
              <a:spcBef>
                <a:spcPts val="0"/>
              </a:spcBef>
              <a:spcAft>
                <a:spcPts val="0"/>
              </a:spcAft>
              <a:buClr>
                <a:srgbClr val="0B1830"/>
              </a:buClr>
              <a:buSzPts val="1900"/>
              <a:buFont typeface="Arial"/>
              <a:buNone/>
              <a:defRPr b="0" i="0" sz="29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74" name="Google Shape;74;g3141ac7d434_1_63"/>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sz="1200">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5" name="Google Shape;75;g3141ac7d434_1_63"/>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sz="1200">
                <a:solidFill>
                  <a:srgbClr val="FFFFFF"/>
                </a:solidFill>
                <a:latin typeface="Arial"/>
                <a:ea typeface="Arial"/>
                <a:cs typeface="Arial"/>
                <a:sym typeface="Arial"/>
              </a:defRPr>
            </a:lvl1pPr>
            <a:lvl2pPr indent="0" lvl="1" marL="0" marR="0" algn="r">
              <a:spcBef>
                <a:spcPts val="0"/>
              </a:spcBef>
              <a:buNone/>
              <a:defRPr sz="1200">
                <a:solidFill>
                  <a:srgbClr val="FFFFFF"/>
                </a:solidFill>
                <a:latin typeface="Arial"/>
                <a:ea typeface="Arial"/>
                <a:cs typeface="Arial"/>
                <a:sym typeface="Arial"/>
              </a:defRPr>
            </a:lvl2pPr>
            <a:lvl3pPr indent="0" lvl="2" marL="0" marR="0" algn="r">
              <a:spcBef>
                <a:spcPts val="0"/>
              </a:spcBef>
              <a:buNone/>
              <a:defRPr sz="1200">
                <a:solidFill>
                  <a:srgbClr val="FFFFFF"/>
                </a:solidFill>
                <a:latin typeface="Arial"/>
                <a:ea typeface="Arial"/>
                <a:cs typeface="Arial"/>
                <a:sym typeface="Arial"/>
              </a:defRPr>
            </a:lvl3pPr>
            <a:lvl4pPr indent="0" lvl="3" marL="0" marR="0" algn="r">
              <a:spcBef>
                <a:spcPts val="0"/>
              </a:spcBef>
              <a:buNone/>
              <a:defRPr sz="1200">
                <a:solidFill>
                  <a:srgbClr val="FFFFFF"/>
                </a:solidFill>
                <a:latin typeface="Arial"/>
                <a:ea typeface="Arial"/>
                <a:cs typeface="Arial"/>
                <a:sym typeface="Arial"/>
              </a:defRPr>
            </a:lvl4pPr>
            <a:lvl5pPr indent="0" lvl="4" marL="0" marR="0" algn="r">
              <a:spcBef>
                <a:spcPts val="0"/>
              </a:spcBef>
              <a:buNone/>
              <a:defRPr sz="1200">
                <a:solidFill>
                  <a:srgbClr val="FFFFFF"/>
                </a:solidFill>
                <a:latin typeface="Arial"/>
                <a:ea typeface="Arial"/>
                <a:cs typeface="Arial"/>
                <a:sym typeface="Arial"/>
              </a:defRPr>
            </a:lvl5pPr>
            <a:lvl6pPr indent="0" lvl="5" marL="0" marR="0" algn="r">
              <a:spcBef>
                <a:spcPts val="0"/>
              </a:spcBef>
              <a:buNone/>
              <a:defRPr sz="1200">
                <a:solidFill>
                  <a:srgbClr val="FFFFFF"/>
                </a:solidFill>
                <a:latin typeface="Arial"/>
                <a:ea typeface="Arial"/>
                <a:cs typeface="Arial"/>
                <a:sym typeface="Arial"/>
              </a:defRPr>
            </a:lvl6pPr>
            <a:lvl7pPr indent="0" lvl="6" marL="0" marR="0" algn="r">
              <a:spcBef>
                <a:spcPts val="0"/>
              </a:spcBef>
              <a:buNone/>
              <a:defRPr sz="1200">
                <a:solidFill>
                  <a:srgbClr val="FFFFFF"/>
                </a:solidFill>
                <a:latin typeface="Arial"/>
                <a:ea typeface="Arial"/>
                <a:cs typeface="Arial"/>
                <a:sym typeface="Arial"/>
              </a:defRPr>
            </a:lvl7pPr>
            <a:lvl8pPr indent="0" lvl="7" marL="0" marR="0" algn="r">
              <a:spcBef>
                <a:spcPts val="0"/>
              </a:spcBef>
              <a:buNone/>
              <a:defRPr sz="1200">
                <a:solidFill>
                  <a:srgbClr val="FFFFFF"/>
                </a:solidFill>
                <a:latin typeface="Arial"/>
                <a:ea typeface="Arial"/>
                <a:cs typeface="Arial"/>
                <a:sym typeface="Arial"/>
              </a:defRPr>
            </a:lvl8pPr>
            <a:lvl9pPr indent="0" lvl="8" marL="0" marR="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3141ac7d434_1_0"/>
          <p:cNvSpPr/>
          <p:nvPr/>
        </p:nvSpPr>
        <p:spPr>
          <a:xfrm>
            <a:off x="0" y="6018000"/>
            <a:ext cx="12192000" cy="840000"/>
          </a:xfrm>
          <a:prstGeom prst="rect">
            <a:avLst/>
          </a:prstGeom>
          <a:solidFill>
            <a:srgbClr val="0B183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1" name="Google Shape;11;g3141ac7d434_1_0"/>
          <p:cNvSpPr txBox="1"/>
          <p:nvPr>
            <p:ph type="title"/>
          </p:nvPr>
        </p:nvSpPr>
        <p:spPr>
          <a:xfrm>
            <a:off x="609600" y="274639"/>
            <a:ext cx="9287100" cy="1259700"/>
          </a:xfrm>
          <a:prstGeom prst="rect">
            <a:avLst/>
          </a:prstGeom>
          <a:noFill/>
          <a:ln>
            <a:noFill/>
          </a:ln>
        </p:spPr>
        <p:txBody>
          <a:bodyPr anchorCtr="0" anchor="t" bIns="121900" lIns="121900" spcFirstLastPara="1" rIns="121900" wrap="square" tIns="121900">
            <a:noAutofit/>
          </a:bodyPr>
          <a:lstStyle>
            <a:lvl1pPr indent="0" lvl="0" marL="0" marR="0" algn="l">
              <a:lnSpc>
                <a:spcPct val="118181"/>
              </a:lnSpc>
              <a:spcBef>
                <a:spcPts val="0"/>
              </a:spcBef>
              <a:spcAft>
                <a:spcPts val="0"/>
              </a:spcAft>
              <a:buClr>
                <a:srgbClr val="0B1830"/>
              </a:buClr>
              <a:buSzPts val="1900"/>
              <a:buFont typeface="Arial"/>
              <a:buNone/>
              <a:defRPr b="0" i="0" sz="2900" u="none" cap="none" strike="noStrike">
                <a:solidFill>
                  <a:srgbClr val="0B1830"/>
                </a:solidFill>
                <a:latin typeface="Arial"/>
                <a:ea typeface="Arial"/>
                <a:cs typeface="Arial"/>
                <a:sym typeface="Arial"/>
              </a:defRPr>
            </a:lvl1pPr>
            <a:lvl2pPr indent="0" lvl="1">
              <a:spcBef>
                <a:spcPts val="0"/>
              </a:spcBef>
              <a:spcAft>
                <a:spcPts val="0"/>
              </a:spcAft>
              <a:buSzPts val="1900"/>
              <a:buNone/>
              <a:defRPr sz="2400"/>
            </a:lvl2pPr>
            <a:lvl3pPr indent="0" lvl="2">
              <a:spcBef>
                <a:spcPts val="0"/>
              </a:spcBef>
              <a:spcAft>
                <a:spcPts val="0"/>
              </a:spcAft>
              <a:buSzPts val="1900"/>
              <a:buNone/>
              <a:defRPr sz="2400"/>
            </a:lvl3pPr>
            <a:lvl4pPr indent="0" lvl="3">
              <a:spcBef>
                <a:spcPts val="0"/>
              </a:spcBef>
              <a:spcAft>
                <a:spcPts val="0"/>
              </a:spcAft>
              <a:buSzPts val="1900"/>
              <a:buNone/>
              <a:defRPr sz="2400"/>
            </a:lvl4pPr>
            <a:lvl5pPr indent="0" lvl="4">
              <a:spcBef>
                <a:spcPts val="0"/>
              </a:spcBef>
              <a:spcAft>
                <a:spcPts val="0"/>
              </a:spcAft>
              <a:buSzPts val="1900"/>
              <a:buNone/>
              <a:defRPr sz="2400"/>
            </a:lvl5pPr>
            <a:lvl6pPr indent="0" lvl="5">
              <a:spcBef>
                <a:spcPts val="0"/>
              </a:spcBef>
              <a:spcAft>
                <a:spcPts val="0"/>
              </a:spcAft>
              <a:buSzPts val="1900"/>
              <a:buNone/>
              <a:defRPr sz="2400"/>
            </a:lvl6pPr>
            <a:lvl7pPr indent="0" lvl="6">
              <a:spcBef>
                <a:spcPts val="0"/>
              </a:spcBef>
              <a:spcAft>
                <a:spcPts val="0"/>
              </a:spcAft>
              <a:buSzPts val="1900"/>
              <a:buNone/>
              <a:defRPr sz="2400"/>
            </a:lvl7pPr>
            <a:lvl8pPr indent="0" lvl="7">
              <a:spcBef>
                <a:spcPts val="0"/>
              </a:spcBef>
              <a:spcAft>
                <a:spcPts val="0"/>
              </a:spcAft>
              <a:buSzPts val="1900"/>
              <a:buNone/>
              <a:defRPr sz="2400"/>
            </a:lvl8pPr>
            <a:lvl9pPr indent="0" lvl="8">
              <a:spcBef>
                <a:spcPts val="0"/>
              </a:spcBef>
              <a:spcAft>
                <a:spcPts val="0"/>
              </a:spcAft>
              <a:buSzPts val="1900"/>
              <a:buNone/>
              <a:defRPr sz="2400"/>
            </a:lvl9pPr>
          </a:lstStyle>
          <a:p/>
        </p:txBody>
      </p:sp>
      <p:sp>
        <p:nvSpPr>
          <p:cNvPr id="12" name="Google Shape;12;g3141ac7d434_1_0"/>
          <p:cNvSpPr txBox="1"/>
          <p:nvPr>
            <p:ph idx="1" type="body"/>
          </p:nvPr>
        </p:nvSpPr>
        <p:spPr>
          <a:xfrm>
            <a:off x="609600" y="1879700"/>
            <a:ext cx="10972800" cy="4022700"/>
          </a:xfrm>
          <a:prstGeom prst="rect">
            <a:avLst/>
          </a:prstGeom>
          <a:noFill/>
          <a:ln>
            <a:noFill/>
          </a:ln>
        </p:spPr>
        <p:txBody>
          <a:bodyPr anchorCtr="0" anchor="t" bIns="121900" lIns="121900" spcFirstLastPara="1" rIns="121900" wrap="square" tIns="121900">
            <a:noAutofit/>
          </a:bodyPr>
          <a:lstStyle>
            <a:lvl1pPr indent="-431800" lvl="0" marL="457200" marR="0" algn="l">
              <a:spcBef>
                <a:spcPts val="700"/>
              </a:spcBef>
              <a:spcAft>
                <a:spcPts val="0"/>
              </a:spcAft>
              <a:buClr>
                <a:srgbClr val="0B1830"/>
              </a:buClr>
              <a:buSzPts val="3200"/>
              <a:buFont typeface="Arial"/>
              <a:buChar char="•"/>
              <a:defRPr b="0" i="0" sz="3200" u="none" cap="none" strike="noStrike">
                <a:solidFill>
                  <a:srgbClr val="0B1830"/>
                </a:solidFill>
                <a:latin typeface="Arial"/>
                <a:ea typeface="Arial"/>
                <a:cs typeface="Arial"/>
                <a:sym typeface="Arial"/>
              </a:defRPr>
            </a:lvl1pPr>
            <a:lvl2pPr indent="-412750" lvl="1" marL="914400" marR="0" algn="l">
              <a:spcBef>
                <a:spcPts val="700"/>
              </a:spcBef>
              <a:spcAft>
                <a:spcPts val="0"/>
              </a:spcAft>
              <a:buClr>
                <a:srgbClr val="424547"/>
              </a:buClr>
              <a:buSzPts val="2900"/>
              <a:buFont typeface="Arial"/>
              <a:buChar char="•"/>
              <a:defRPr b="0" i="0" sz="2900" u="none" cap="none" strike="noStrike">
                <a:solidFill>
                  <a:srgbClr val="424547"/>
                </a:solidFill>
                <a:latin typeface="Arial"/>
                <a:ea typeface="Arial"/>
                <a:cs typeface="Arial"/>
                <a:sym typeface="Arial"/>
              </a:defRPr>
            </a:lvl2pPr>
            <a:lvl3pPr indent="-361950" lvl="2" marL="1371600" marR="0" algn="l">
              <a:spcBef>
                <a:spcPts val="400"/>
              </a:spcBef>
              <a:spcAft>
                <a:spcPts val="0"/>
              </a:spcAft>
              <a:buClr>
                <a:srgbClr val="777879"/>
              </a:buClr>
              <a:buSzPts val="2100"/>
              <a:buFont typeface="Arial"/>
              <a:buChar char="•"/>
              <a:defRPr b="0" i="0" sz="2100" u="none" cap="none" strike="noStrike">
                <a:solidFill>
                  <a:srgbClr val="777879"/>
                </a:solidFill>
                <a:latin typeface="Arial"/>
                <a:ea typeface="Arial"/>
                <a:cs typeface="Arial"/>
                <a:sym typeface="Arial"/>
              </a:defRPr>
            </a:lvl3pPr>
            <a:lvl4pPr indent="-349250" lvl="3" marL="1828800" marR="0" algn="l">
              <a:spcBef>
                <a:spcPts val="400"/>
              </a:spcBef>
              <a:spcAft>
                <a:spcPts val="0"/>
              </a:spcAft>
              <a:buClr>
                <a:srgbClr val="777879"/>
              </a:buClr>
              <a:buSzPts val="1900"/>
              <a:buFont typeface="Arial"/>
              <a:buChar char="–"/>
              <a:defRPr b="0" i="0" sz="1900" u="none" cap="none" strike="noStrike">
                <a:solidFill>
                  <a:srgbClr val="777879"/>
                </a:solidFill>
                <a:latin typeface="Arial"/>
                <a:ea typeface="Arial"/>
                <a:cs typeface="Arial"/>
                <a:sym typeface="Arial"/>
              </a:defRPr>
            </a:lvl4pPr>
            <a:lvl5pPr indent="-330200" lvl="4" marL="2286000" marR="0" algn="l">
              <a:spcBef>
                <a:spcPts val="300"/>
              </a:spcBef>
              <a:spcAft>
                <a:spcPts val="0"/>
              </a:spcAft>
              <a:buClr>
                <a:srgbClr val="777879"/>
              </a:buClr>
              <a:buSzPts val="1600"/>
              <a:buFont typeface="Arial"/>
              <a:buChar char="»"/>
              <a:defRPr b="0" i="0" sz="1600" u="none" cap="none" strike="noStrike">
                <a:solidFill>
                  <a:srgbClr val="777879"/>
                </a:solidFill>
                <a:latin typeface="Arial"/>
                <a:ea typeface="Arial"/>
                <a:cs typeface="Arial"/>
                <a:sym typeface="Arial"/>
              </a:defRPr>
            </a:lvl5pPr>
            <a:lvl6pPr indent="-400050" lvl="5" marL="27432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3" name="Google Shape;13;g3141ac7d434_1_0"/>
          <p:cNvSpPr txBox="1"/>
          <p:nvPr>
            <p:ph idx="11" type="ftr"/>
          </p:nvPr>
        </p:nvSpPr>
        <p:spPr>
          <a:xfrm>
            <a:off x="5868927" y="6159055"/>
            <a:ext cx="4919100" cy="484800"/>
          </a:xfrm>
          <a:prstGeom prst="rect">
            <a:avLst/>
          </a:prstGeom>
          <a:noFill/>
          <a:ln cap="flat" cmpd="sng" w="9525">
            <a:solidFill>
              <a:srgbClr val="0B1830"/>
            </a:solidFill>
            <a:prstDash val="solid"/>
            <a:round/>
            <a:headEnd len="sm" w="sm" type="none"/>
            <a:tailEnd len="sm" w="sm" type="none"/>
          </a:ln>
        </p:spPr>
        <p:txBody>
          <a:bodyPr anchorCtr="0" anchor="ctr" bIns="121900" lIns="121900" spcFirstLastPara="1" rIns="121900" wrap="square" tIns="121900">
            <a:noAutofit/>
          </a:bodyPr>
          <a:lstStyle>
            <a:lvl1pPr indent="0" lvl="0" marL="0" marR="0" algn="ctr">
              <a:spcBef>
                <a:spcPts val="0"/>
              </a:spcBef>
              <a:spcAft>
                <a:spcPts val="0"/>
              </a:spcAft>
              <a:buSzPts val="1900"/>
              <a:buNone/>
              <a:defRPr b="0" i="0" sz="1200" u="none" cap="none" strike="noStrike">
                <a:solidFill>
                  <a:schemeClr val="lt1"/>
                </a:solidFill>
                <a:latin typeface="Calibri"/>
                <a:ea typeface="Calibri"/>
                <a:cs typeface="Calibri"/>
                <a:sym typeface="Calibri"/>
              </a:defRPr>
            </a:lvl1pPr>
            <a:lvl2pPr indent="0" lvl="1" marL="609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indent="0" lvl="2" marL="1219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indent="0" lvl="3" marL="1828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indent="0" lvl="4" marL="24384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indent="0" lvl="5" marL="30480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indent="0" lvl="6" marL="36576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indent="0" lvl="7" marL="42672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indent="0" lvl="8" marL="4876800" marR="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4" name="Google Shape;14;g3141ac7d434_1_0"/>
          <p:cNvSpPr txBox="1"/>
          <p:nvPr>
            <p:ph idx="12" type="sldNum"/>
          </p:nvPr>
        </p:nvSpPr>
        <p:spPr>
          <a:xfrm>
            <a:off x="10977600" y="6159055"/>
            <a:ext cx="604800" cy="484800"/>
          </a:xfrm>
          <a:prstGeom prst="rect">
            <a:avLst/>
          </a:prstGeom>
          <a:noFill/>
          <a:ln cap="flat" cmpd="sng" w="9525">
            <a:solidFill>
              <a:srgbClr val="0B1830"/>
            </a:solidFill>
            <a:prstDash val="solid"/>
            <a:round/>
            <a:headEnd len="sm" w="sm" type="none"/>
            <a:tailEnd len="sm" w="sm" type="none"/>
          </a:ln>
        </p:spPr>
        <p:txBody>
          <a:bodyPr anchorCtr="0" anchor="ctr" bIns="60925" lIns="121900" spcFirstLastPara="1" rIns="121900" wrap="square" tIns="60925">
            <a:noAutofit/>
          </a:bodyPr>
          <a:lstStyle>
            <a:lvl1pPr indent="0" lvl="0" marL="0" marR="0" algn="r">
              <a:spcBef>
                <a:spcPts val="0"/>
              </a:spcBef>
              <a:buNone/>
              <a:defRPr b="0" i="0" sz="1200" u="none" cap="none" strike="noStrike">
                <a:solidFill>
                  <a:srgbClr val="FFFFFF"/>
                </a:solidFill>
                <a:latin typeface="Arial"/>
                <a:ea typeface="Arial"/>
                <a:cs typeface="Arial"/>
                <a:sym typeface="Arial"/>
              </a:defRPr>
            </a:lvl1pPr>
            <a:lvl2pPr indent="0" lvl="1" marL="0" marR="0" algn="r">
              <a:spcBef>
                <a:spcPts val="0"/>
              </a:spcBef>
              <a:buNone/>
              <a:defRPr b="0" i="0" sz="1200" u="none" cap="none" strike="noStrike">
                <a:solidFill>
                  <a:srgbClr val="FFFFFF"/>
                </a:solidFill>
                <a:latin typeface="Arial"/>
                <a:ea typeface="Arial"/>
                <a:cs typeface="Arial"/>
                <a:sym typeface="Arial"/>
              </a:defRPr>
            </a:lvl2pPr>
            <a:lvl3pPr indent="0" lvl="2" marL="0" marR="0" algn="r">
              <a:spcBef>
                <a:spcPts val="0"/>
              </a:spcBef>
              <a:buNone/>
              <a:defRPr b="0" i="0" sz="1200" u="none" cap="none" strike="noStrike">
                <a:solidFill>
                  <a:srgbClr val="FFFFFF"/>
                </a:solidFill>
                <a:latin typeface="Arial"/>
                <a:ea typeface="Arial"/>
                <a:cs typeface="Arial"/>
                <a:sym typeface="Arial"/>
              </a:defRPr>
            </a:lvl3pPr>
            <a:lvl4pPr indent="0" lvl="3" marL="0" marR="0" algn="r">
              <a:spcBef>
                <a:spcPts val="0"/>
              </a:spcBef>
              <a:buNone/>
              <a:defRPr b="0" i="0" sz="1200" u="none" cap="none" strike="noStrike">
                <a:solidFill>
                  <a:srgbClr val="FFFFFF"/>
                </a:solidFill>
                <a:latin typeface="Arial"/>
                <a:ea typeface="Arial"/>
                <a:cs typeface="Arial"/>
                <a:sym typeface="Arial"/>
              </a:defRPr>
            </a:lvl4pPr>
            <a:lvl5pPr indent="0" lvl="4" marL="0" marR="0" algn="r">
              <a:spcBef>
                <a:spcPts val="0"/>
              </a:spcBef>
              <a:buNone/>
              <a:defRPr b="0" i="0" sz="1200" u="none" cap="none" strike="noStrike">
                <a:solidFill>
                  <a:srgbClr val="FFFFFF"/>
                </a:solidFill>
                <a:latin typeface="Arial"/>
                <a:ea typeface="Arial"/>
                <a:cs typeface="Arial"/>
                <a:sym typeface="Arial"/>
              </a:defRPr>
            </a:lvl5pPr>
            <a:lvl6pPr indent="0" lvl="5" marL="0" marR="0" algn="r">
              <a:spcBef>
                <a:spcPts val="0"/>
              </a:spcBef>
              <a:buNone/>
              <a:defRPr b="0" i="0" sz="1200" u="none" cap="none" strike="noStrike">
                <a:solidFill>
                  <a:srgbClr val="FFFFFF"/>
                </a:solidFill>
                <a:latin typeface="Arial"/>
                <a:ea typeface="Arial"/>
                <a:cs typeface="Arial"/>
                <a:sym typeface="Arial"/>
              </a:defRPr>
            </a:lvl6pPr>
            <a:lvl7pPr indent="0" lvl="6" marL="0" marR="0" algn="r">
              <a:spcBef>
                <a:spcPts val="0"/>
              </a:spcBef>
              <a:buNone/>
              <a:defRPr b="0" i="0" sz="1200" u="none" cap="none" strike="noStrike">
                <a:solidFill>
                  <a:srgbClr val="FFFFFF"/>
                </a:solidFill>
                <a:latin typeface="Arial"/>
                <a:ea typeface="Arial"/>
                <a:cs typeface="Arial"/>
                <a:sym typeface="Arial"/>
              </a:defRPr>
            </a:lvl7pPr>
            <a:lvl8pPr indent="0" lvl="7" marL="0" marR="0" algn="r">
              <a:spcBef>
                <a:spcPts val="0"/>
              </a:spcBef>
              <a:buNone/>
              <a:defRPr b="0" i="0" sz="1200" u="none" cap="none" strike="noStrike">
                <a:solidFill>
                  <a:srgbClr val="FFFFFF"/>
                </a:solidFill>
                <a:latin typeface="Arial"/>
                <a:ea typeface="Arial"/>
                <a:cs typeface="Arial"/>
                <a:sym typeface="Arial"/>
              </a:defRPr>
            </a:lvl8pPr>
            <a:lvl9pPr indent="0" lvl="8" marL="0" marR="0" algn="r">
              <a:spcBef>
                <a:spcPts val="0"/>
              </a:spcBef>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Cranleigh-key-RGB.png" id="15" name="Google Shape;15;g3141ac7d434_1_0"/>
          <p:cNvPicPr preferRelativeResize="0"/>
          <p:nvPr/>
        </p:nvPicPr>
        <p:blipFill>
          <a:blip r:embed="rId1">
            <a:alphaModFix/>
          </a:blip>
          <a:stretch>
            <a:fillRect/>
          </a:stretch>
        </p:blipFill>
        <p:spPr>
          <a:xfrm>
            <a:off x="10160814" y="504149"/>
            <a:ext cx="1224000" cy="8829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jpg"/><Relationship Id="rId9"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4.png"/><Relationship Id="rId13" Type="http://schemas.openxmlformats.org/officeDocument/2006/relationships/image" Target="../media/image18.png"/><Relationship Id="rId12"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ofcom.org.uk/research-and-data/media-literacy-research/childrens/children-and-parents-media-use-and-attitudes-report-2024" TargetMode="External"/><Relationship Id="rId4" Type="http://schemas.openxmlformats.org/officeDocument/2006/relationships/hyperlink" Target="https://www.ofcom.org.uk/__data/assets/pdf_file/0025/283048/Childrens-Media-Literacy-Report-2024.pdf" TargetMode="External"/><Relationship Id="rId9" Type="http://schemas.openxmlformats.org/officeDocument/2006/relationships/image" Target="../media/image15.png"/><Relationship Id="rId15" Type="http://schemas.openxmlformats.org/officeDocument/2006/relationships/image" Target="../media/image40.png"/><Relationship Id="rId14" Type="http://schemas.openxmlformats.org/officeDocument/2006/relationships/hyperlink" Target="https://www.iwf.org.uk/annual-report-2023/" TargetMode="External"/><Relationship Id="rId5" Type="http://schemas.openxmlformats.org/officeDocument/2006/relationships/hyperlink" Target="https://revealingreality.co.uk/wp-content/uploads/2023/06/Revealing-Reality_Anti-social-Media_06-06-23.pdf" TargetMode="External"/><Relationship Id="rId6" Type="http://schemas.openxmlformats.org/officeDocument/2006/relationships/hyperlink" Target="https://www.iwf.org.uk/annual-report-2023/" TargetMode="External"/><Relationship Id="rId7" Type="http://schemas.openxmlformats.org/officeDocument/2006/relationships/hyperlink" Target="https://www.childrenscommissioner.gov.uk/resource/pornography-and-harmful-sexual-behaviour/" TargetMode="External"/><Relationship Id="rId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https://parentsafe.lgfl.net/digital-family-agreement" TargetMode="External"/><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www.internetmatters.org/parental-controls/" TargetMode="External"/><Relationship Id="rId4" Type="http://schemas.openxmlformats.org/officeDocument/2006/relationships/image" Target="../media/image37.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hyperlink" Target="https://parentsafe.lgfl.net/" TargetMode="External"/><Relationship Id="rId5" Type="http://schemas.openxmlformats.org/officeDocument/2006/relationships/hyperlink" Target="https://www.internetmatters.org/parental-controls/smartphones-and-other-devices/google-family-link/" TargetMode="External"/><Relationship Id="rId6" Type="http://schemas.openxmlformats.org/officeDocument/2006/relationships/hyperlink" Target="https://www.internetmatters.org/parental-controls/smartphones-and-other-devices/apple-iphone-and-ipad-parental-control-guide/" TargetMode="External"/><Relationship Id="rId7" Type="http://schemas.openxmlformats.org/officeDocument/2006/relationships/hyperlink" Target="https://www.internetmatters.org/parental-controls/smartphones-and-other-devices/windows-11-parental-controls/" TargetMode="External"/><Relationship Id="rId8"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drive.google.com/file/d/1JBvz3E8NcTg2G5PX3wLWWRgQ4vkgmTrD/view" TargetMode="Externa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cxnSp>
        <p:nvCxnSpPr>
          <p:cNvPr id="114" name="Google Shape;114;p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15" name="Google Shape;115;p1"/>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116" name="Google Shape;116;p1"/>
          <p:cNvSpPr/>
          <p:nvPr/>
        </p:nvSpPr>
        <p:spPr>
          <a:xfrm>
            <a:off x="-372950" y="0"/>
            <a:ext cx="10276800" cy="1188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i="0" lang="en-GB" sz="6600" u="none" cap="none" strike="noStrike">
                <a:solidFill>
                  <a:schemeClr val="lt1"/>
                </a:solidFill>
                <a:latin typeface="Calibri"/>
                <a:ea typeface="Calibri"/>
                <a:cs typeface="Calibri"/>
                <a:sym typeface="Calibri"/>
              </a:rPr>
              <a:t>PARENT ONLINE SAFETY</a:t>
            </a:r>
            <a:r>
              <a:rPr b="0" i="0" lang="en-GB" sz="4400" u="none" cap="none" strike="noStrike">
                <a:solidFill>
                  <a:schemeClr val="lt1"/>
                </a:solidFill>
                <a:latin typeface="Calibri"/>
                <a:ea typeface="Calibri"/>
                <a:cs typeface="Calibri"/>
                <a:sym typeface="Calibri"/>
              </a:rPr>
              <a:t> </a:t>
            </a:r>
            <a:endParaRPr/>
          </a:p>
        </p:txBody>
      </p:sp>
      <p:pic>
        <p:nvPicPr>
          <p:cNvPr id="117" name="Google Shape;117;p1"/>
          <p:cNvPicPr preferRelativeResize="0"/>
          <p:nvPr/>
        </p:nvPicPr>
        <p:blipFill rotWithShape="1">
          <a:blip r:embed="rId3">
            <a:alphaModFix/>
          </a:blip>
          <a:srcRect b="0" l="8906" r="50641" t="0"/>
          <a:stretch/>
        </p:blipFill>
        <p:spPr>
          <a:xfrm>
            <a:off x="322576" y="2317072"/>
            <a:ext cx="2417150" cy="2608766"/>
          </a:xfrm>
          <a:prstGeom prst="rect">
            <a:avLst/>
          </a:prstGeom>
          <a:noFill/>
          <a:ln>
            <a:noFill/>
          </a:ln>
          <a:effectLst>
            <a:outerShdw blurRad="292100" rotWithShape="0" algn="tl" dir="2700000" dist="139700">
              <a:srgbClr val="333333">
                <a:alpha val="64705"/>
              </a:srgbClr>
            </a:outerShdw>
          </a:effectLst>
        </p:spPr>
      </p:pic>
      <p:pic>
        <p:nvPicPr>
          <p:cNvPr descr="Internet safety for children | Keep your child safe online - CBeebies - BBC" id="118" name="Google Shape;118;p1"/>
          <p:cNvPicPr preferRelativeResize="0"/>
          <p:nvPr/>
        </p:nvPicPr>
        <p:blipFill rotWithShape="1">
          <a:blip r:embed="rId4">
            <a:alphaModFix/>
          </a:blip>
          <a:srcRect b="0" l="35465" r="16728" t="0"/>
          <a:stretch/>
        </p:blipFill>
        <p:spPr>
          <a:xfrm>
            <a:off x="8327254" y="1965118"/>
            <a:ext cx="3961223" cy="5039158"/>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19" name="Google Shape;119;p1"/>
          <p:cNvPicPr preferRelativeResize="0"/>
          <p:nvPr/>
        </p:nvPicPr>
        <p:blipFill rotWithShape="1">
          <a:blip r:embed="rId5">
            <a:alphaModFix/>
          </a:blip>
          <a:srcRect b="0" l="0" r="10806" t="0"/>
          <a:stretch/>
        </p:blipFill>
        <p:spPr>
          <a:xfrm>
            <a:off x="3098078" y="1656538"/>
            <a:ext cx="3782823" cy="1925434"/>
          </a:xfrm>
          <a:prstGeom prst="rect">
            <a:avLst/>
          </a:prstGeom>
          <a:noFill/>
          <a:ln>
            <a:noFill/>
          </a:ln>
          <a:effectLst>
            <a:outerShdw blurRad="292100" rotWithShape="0" algn="tl" dir="2700000" dist="139700">
              <a:srgbClr val="333333">
                <a:alpha val="64705"/>
              </a:srgbClr>
            </a:outerShdw>
          </a:effectLst>
        </p:spPr>
      </p:pic>
      <p:pic>
        <p:nvPicPr>
          <p:cNvPr descr="Free dialog tip advice illustration" id="120" name="Google Shape;120;p1"/>
          <p:cNvPicPr preferRelativeResize="0"/>
          <p:nvPr/>
        </p:nvPicPr>
        <p:blipFill rotWithShape="1">
          <a:blip r:embed="rId6">
            <a:alphaModFix/>
          </a:blip>
          <a:srcRect b="0" l="0" r="0" t="0"/>
          <a:stretch/>
        </p:blipFill>
        <p:spPr>
          <a:xfrm>
            <a:off x="9515928" y="1925250"/>
            <a:ext cx="1701656" cy="1209772"/>
          </a:xfrm>
          <a:prstGeom prst="rect">
            <a:avLst/>
          </a:prstGeom>
          <a:noFill/>
          <a:ln>
            <a:noFill/>
          </a:ln>
        </p:spPr>
      </p:pic>
      <p:sp>
        <p:nvSpPr>
          <p:cNvPr id="121" name="Google Shape;121;p1"/>
          <p:cNvSpPr txBox="1"/>
          <p:nvPr/>
        </p:nvSpPr>
        <p:spPr>
          <a:xfrm>
            <a:off x="-1" y="1175023"/>
            <a:ext cx="12172580" cy="4801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t/>
            </a:r>
            <a:endParaRPr b="1" i="0" sz="2800" u="none" cap="none" strike="noStrike">
              <a:solidFill>
                <a:schemeClr val="dk1"/>
              </a:solidFill>
              <a:latin typeface="Calibri"/>
              <a:ea typeface="Calibri"/>
              <a:cs typeface="Calibri"/>
              <a:sym typeface="Calibri"/>
            </a:endParaRPr>
          </a:p>
        </p:txBody>
      </p:sp>
      <p:pic>
        <p:nvPicPr>
          <p:cNvPr descr="Free iphone cellphone smartphone illustration" id="122" name="Google Shape;122;p1"/>
          <p:cNvPicPr preferRelativeResize="0"/>
          <p:nvPr/>
        </p:nvPicPr>
        <p:blipFill rotWithShape="1">
          <a:blip r:embed="rId7">
            <a:alphaModFix/>
          </a:blip>
          <a:srcRect b="0" l="0" r="0" t="0"/>
          <a:stretch/>
        </p:blipFill>
        <p:spPr>
          <a:xfrm>
            <a:off x="7646798" y="5551145"/>
            <a:ext cx="1167744" cy="1191956"/>
          </a:xfrm>
          <a:prstGeom prst="rect">
            <a:avLst/>
          </a:prstGeom>
          <a:noFill/>
          <a:ln>
            <a:noFill/>
          </a:ln>
        </p:spPr>
      </p:pic>
      <p:pic>
        <p:nvPicPr>
          <p:cNvPr descr="Free did you know speech balloon message illustration" id="123" name="Google Shape;123;p1"/>
          <p:cNvPicPr preferRelativeResize="0"/>
          <p:nvPr/>
        </p:nvPicPr>
        <p:blipFill rotWithShape="1">
          <a:blip r:embed="rId8">
            <a:alphaModFix/>
          </a:blip>
          <a:srcRect b="0" l="0" r="0" t="0"/>
          <a:stretch/>
        </p:blipFill>
        <p:spPr>
          <a:xfrm rot="2223188">
            <a:off x="2491200" y="3439490"/>
            <a:ext cx="1635271" cy="1635271"/>
          </a:xfrm>
          <a:prstGeom prst="rect">
            <a:avLst/>
          </a:prstGeom>
          <a:noFill/>
          <a:ln>
            <a:noFill/>
          </a:ln>
        </p:spPr>
      </p:pic>
      <p:pic>
        <p:nvPicPr>
          <p:cNvPr descr="A picture containing text&#10;&#10;Description automatically generated" id="124" name="Google Shape;124;p1"/>
          <p:cNvPicPr preferRelativeResize="0"/>
          <p:nvPr/>
        </p:nvPicPr>
        <p:blipFill rotWithShape="1">
          <a:blip r:embed="rId9">
            <a:alphaModFix/>
          </a:blip>
          <a:srcRect b="0" l="0" r="0" t="0"/>
          <a:stretch/>
        </p:blipFill>
        <p:spPr>
          <a:xfrm rot="366788">
            <a:off x="7076761" y="2492269"/>
            <a:ext cx="2348765" cy="1656526"/>
          </a:xfrm>
          <a:prstGeom prst="rect">
            <a:avLst/>
          </a:prstGeom>
          <a:noFill/>
          <a:ln>
            <a:noFill/>
          </a:ln>
          <a:effectLst>
            <a:outerShdw blurRad="292100" rotWithShape="0" algn="tl" dir="2700000" dist="139700">
              <a:srgbClr val="333333">
                <a:alpha val="64705"/>
              </a:srgbClr>
            </a:outerShdw>
          </a:effectLst>
        </p:spPr>
      </p:pic>
      <p:pic>
        <p:nvPicPr>
          <p:cNvPr id="125" name="Google Shape;125;p1"/>
          <p:cNvPicPr preferRelativeResize="0"/>
          <p:nvPr/>
        </p:nvPicPr>
        <p:blipFill rotWithShape="1">
          <a:blip r:embed="rId10">
            <a:alphaModFix/>
          </a:blip>
          <a:srcRect b="0" l="0" r="0" t="0"/>
          <a:stretch/>
        </p:blipFill>
        <p:spPr>
          <a:xfrm>
            <a:off x="1873692" y="5037352"/>
            <a:ext cx="4180721" cy="1529035"/>
          </a:xfrm>
          <a:prstGeom prst="rect">
            <a:avLst/>
          </a:prstGeom>
          <a:noFill/>
          <a:ln>
            <a:noFill/>
          </a:ln>
          <a:effectLst>
            <a:outerShdw blurRad="292100" rotWithShape="0" algn="tl" dir="2700000" dist="139700">
              <a:srgbClr val="333333">
                <a:alpha val="64705"/>
              </a:srgbClr>
            </a:outerShdw>
          </a:effectLst>
        </p:spPr>
      </p:pic>
      <p:pic>
        <p:nvPicPr>
          <p:cNvPr id="126" name="Google Shape;126;p1"/>
          <p:cNvPicPr preferRelativeResize="0"/>
          <p:nvPr/>
        </p:nvPicPr>
        <p:blipFill rotWithShape="1">
          <a:blip r:embed="rId11">
            <a:alphaModFix/>
          </a:blip>
          <a:srcRect b="0" l="0" r="0" t="0"/>
          <a:stretch/>
        </p:blipFill>
        <p:spPr>
          <a:xfrm rot="-568916">
            <a:off x="6439549" y="3806014"/>
            <a:ext cx="2279655" cy="178360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cxnSp>
        <p:nvCxnSpPr>
          <p:cNvPr id="222" name="Google Shape;222;p1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Parental Supervision on Children's Device Usage and Gaming – Azadeh  Forghani, PhD" id="223" name="Google Shape;223;p10"/>
          <p:cNvPicPr preferRelativeResize="0"/>
          <p:nvPr/>
        </p:nvPicPr>
        <p:blipFill rotWithShape="1">
          <a:blip r:embed="rId3">
            <a:alphaModFix amt="20000"/>
          </a:blip>
          <a:srcRect b="0" l="0" r="0" t="0"/>
          <a:stretch/>
        </p:blipFill>
        <p:spPr>
          <a:xfrm>
            <a:off x="-1077400" y="138525"/>
            <a:ext cx="11198650" cy="6299250"/>
          </a:xfrm>
          <a:prstGeom prst="rect">
            <a:avLst/>
          </a:prstGeom>
          <a:noFill/>
          <a:ln>
            <a:noFill/>
          </a:ln>
        </p:spPr>
      </p:pic>
      <p:sp>
        <p:nvSpPr>
          <p:cNvPr id="224" name="Google Shape;224;p10"/>
          <p:cNvSpPr txBox="1"/>
          <p:nvPr/>
        </p:nvSpPr>
        <p:spPr>
          <a:xfrm>
            <a:off x="2607204" y="2368640"/>
            <a:ext cx="6815400" cy="15699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chemeClr val="dk1"/>
                </a:solidFill>
                <a:latin typeface="Calibri"/>
                <a:ea typeface="Calibri"/>
                <a:cs typeface="Calibri"/>
                <a:sym typeface="Calibri"/>
              </a:rPr>
              <a:t>SHARING NUDES AND SEMI-NUDES</a:t>
            </a:r>
            <a:endParaRPr sz="4000">
              <a:solidFill>
                <a:schemeClr val="dk1"/>
              </a:solidFill>
              <a:latin typeface="Calibri"/>
              <a:ea typeface="Calibri"/>
              <a:cs typeface="Calibri"/>
              <a:sym typeface="Calibri"/>
            </a:endParaRPr>
          </a:p>
        </p:txBody>
      </p:sp>
      <p:pic>
        <p:nvPicPr>
          <p:cNvPr descr="A red rectangular sign with white text and heart&#10;&#10;Description automatically generated" id="225" name="Google Shape;225;p10"/>
          <p:cNvPicPr preferRelativeResize="0"/>
          <p:nvPr/>
        </p:nvPicPr>
        <p:blipFill rotWithShape="1">
          <a:blip r:embed="rId4">
            <a:alphaModFix/>
          </a:blip>
          <a:srcRect b="0" l="0" r="0" t="0"/>
          <a:stretch/>
        </p:blipFill>
        <p:spPr>
          <a:xfrm>
            <a:off x="115397" y="5832090"/>
            <a:ext cx="1290918" cy="9236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p:nvPr/>
        </p:nvSpPr>
        <p:spPr>
          <a:xfrm>
            <a:off x="1543792" y="173066"/>
            <a:ext cx="8752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0B0C0C"/>
                </a:solidFill>
                <a:latin typeface="Arial"/>
                <a:ea typeface="Arial"/>
                <a:cs typeface="Arial"/>
                <a:sym typeface="Arial"/>
              </a:rPr>
              <a:t>Research by Revealing Reality in 2022 of 15 – 18 year olds found</a:t>
            </a:r>
            <a:endParaRPr sz="2400">
              <a:solidFill>
                <a:schemeClr val="dk1"/>
              </a:solidFill>
              <a:latin typeface="Calibri"/>
              <a:ea typeface="Calibri"/>
              <a:cs typeface="Calibri"/>
              <a:sym typeface="Calibri"/>
            </a:endParaRPr>
          </a:p>
        </p:txBody>
      </p:sp>
      <p:sp>
        <p:nvSpPr>
          <p:cNvPr id="231" name="Google Shape;231;p11"/>
          <p:cNvSpPr/>
          <p:nvPr/>
        </p:nvSpPr>
        <p:spPr>
          <a:xfrm>
            <a:off x="1605725" y="1408900"/>
            <a:ext cx="3895200" cy="1533300"/>
          </a:xfrm>
          <a:prstGeom prst="roundRect">
            <a:avLst>
              <a:gd fmla="val 16667" name="adj"/>
            </a:avLst>
          </a:prstGeom>
          <a:solidFill>
            <a:schemeClr val="lt2"/>
          </a:solidFill>
          <a:ln cap="flat" cmpd="sng" w="9525">
            <a:solidFill>
              <a:srgbClr val="FEBC1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t>20% of girls have sent a nude picture or </a:t>
            </a:r>
            <a:endParaRPr sz="2000"/>
          </a:p>
          <a:p>
            <a:pPr indent="0" lvl="0" marL="0" rtl="0" algn="ctr">
              <a:spcBef>
                <a:spcPts val="0"/>
              </a:spcBef>
              <a:spcAft>
                <a:spcPts val="0"/>
              </a:spcAft>
              <a:buNone/>
            </a:pPr>
            <a:r>
              <a:rPr lang="en-GB" sz="2000"/>
              <a:t>video of themselves</a:t>
            </a:r>
            <a:endParaRPr sz="2000"/>
          </a:p>
        </p:txBody>
      </p:sp>
      <p:sp>
        <p:nvSpPr>
          <p:cNvPr id="232" name="Google Shape;232;p11"/>
          <p:cNvSpPr/>
          <p:nvPr/>
        </p:nvSpPr>
        <p:spPr>
          <a:xfrm>
            <a:off x="6029250" y="1408900"/>
            <a:ext cx="3895200" cy="1491900"/>
          </a:xfrm>
          <a:prstGeom prst="roundRect">
            <a:avLst>
              <a:gd fmla="val 16667" name="adj"/>
            </a:avLst>
          </a:prstGeom>
          <a:solidFill>
            <a:schemeClr val="lt2"/>
          </a:solidFill>
          <a:ln cap="flat" cmpd="sng" w="9525">
            <a:solidFill>
              <a:srgbClr val="FEBC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t>60% of girls and 31% of boys have been asked to share a nude or semi-nude photo or video</a:t>
            </a:r>
            <a:endParaRPr sz="2000"/>
          </a:p>
        </p:txBody>
      </p:sp>
      <p:sp>
        <p:nvSpPr>
          <p:cNvPr id="233" name="Google Shape;233;p11"/>
          <p:cNvSpPr/>
          <p:nvPr/>
        </p:nvSpPr>
        <p:spPr>
          <a:xfrm>
            <a:off x="4019500" y="3397925"/>
            <a:ext cx="3843300" cy="1450200"/>
          </a:xfrm>
          <a:prstGeom prst="roundRect">
            <a:avLst>
              <a:gd fmla="val 16667" name="adj"/>
            </a:avLst>
          </a:prstGeom>
          <a:solidFill>
            <a:schemeClr val="lt2"/>
          </a:solidFill>
          <a:ln cap="flat" cmpd="sng" w="9525">
            <a:solidFill>
              <a:srgbClr val="FEBC1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t>54% of girls and 30% of boys had experienced non consensual nude or semi-nude sharing</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0" name="Google Shape;240;p45"/>
          <p:cNvSpPr/>
          <p:nvPr/>
        </p:nvSpPr>
        <p:spPr>
          <a:xfrm flipH="1" rot="10800000">
            <a:off x="2" y="0"/>
            <a:ext cx="12191998" cy="1575955"/>
          </a:xfrm>
          <a:prstGeom prst="rect">
            <a:avLst/>
          </a:prstGeom>
          <a:gradFill>
            <a:gsLst>
              <a:gs pos="0">
                <a:srgbClr val="000000">
                  <a:alpha val="95686"/>
                </a:srgbClr>
              </a:gs>
              <a:gs pos="100000">
                <a:srgbClr val="2F5496"/>
              </a:gs>
            </a:gsLst>
            <a:lin ang="6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45"/>
          <p:cNvSpPr/>
          <p:nvPr/>
        </p:nvSpPr>
        <p:spPr>
          <a:xfrm>
            <a:off x="0" y="0"/>
            <a:ext cx="8128856" cy="1575461"/>
          </a:xfrm>
          <a:prstGeom prst="rect">
            <a:avLst/>
          </a:prstGeom>
          <a:gradFill>
            <a:gsLst>
              <a:gs pos="0">
                <a:srgbClr val="4472C4">
                  <a:alpha val="40784"/>
                </a:srgbClr>
              </a:gs>
              <a:gs pos="74000">
                <a:srgbClr val="8DA9DB">
                  <a:alpha val="0"/>
                </a:srgbClr>
              </a:gs>
              <a:gs pos="100000">
                <a:srgbClr val="8DA9DB">
                  <a:alpha val="0"/>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45"/>
          <p:cNvSpPr/>
          <p:nvPr/>
        </p:nvSpPr>
        <p:spPr>
          <a:xfrm flipH="1">
            <a:off x="-3" y="-1"/>
            <a:ext cx="12192002" cy="1574311"/>
          </a:xfrm>
          <a:prstGeom prst="rect">
            <a:avLst/>
          </a:prstGeom>
          <a:gradFill>
            <a:gsLst>
              <a:gs pos="0">
                <a:srgbClr val="000000">
                  <a:alpha val="62745"/>
                </a:srgbClr>
              </a:gs>
              <a:gs pos="78000">
                <a:srgbClr val="4472C4">
                  <a:alpha val="14901"/>
                </a:srgbClr>
              </a:gs>
              <a:gs pos="100000">
                <a:srgbClr val="4472C4">
                  <a:alpha val="14901"/>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3" name="Google Shape;243;p45"/>
          <p:cNvSpPr txBox="1"/>
          <p:nvPr/>
        </p:nvSpPr>
        <p:spPr>
          <a:xfrm>
            <a:off x="699713" y="248038"/>
            <a:ext cx="11006184" cy="1159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700"/>
              <a:buFont typeface="Calibri"/>
              <a:buNone/>
            </a:pPr>
            <a:r>
              <a:rPr b="1" i="0" lang="en-GB" sz="3700" u="none" cap="none" strike="noStrike">
                <a:solidFill>
                  <a:srgbClr val="FFFFFF"/>
                </a:solidFill>
                <a:latin typeface="Calibri"/>
                <a:ea typeface="Calibri"/>
                <a:cs typeface="Calibri"/>
                <a:sym typeface="Calibri"/>
              </a:rPr>
              <a:t> Nudes / Semi-Nudes</a:t>
            </a:r>
            <a:endParaRPr b="0" i="0" sz="3700" u="none" cap="none" strike="noStrike">
              <a:solidFill>
                <a:srgbClr val="FFFFFF"/>
              </a:solidFill>
              <a:latin typeface="Calibri"/>
              <a:ea typeface="Calibri"/>
              <a:cs typeface="Calibri"/>
              <a:sym typeface="Calibri"/>
            </a:endParaRPr>
          </a:p>
        </p:txBody>
      </p:sp>
      <p:sp>
        <p:nvSpPr>
          <p:cNvPr id="244" name="Google Shape;244;p45"/>
          <p:cNvSpPr txBox="1"/>
          <p:nvPr/>
        </p:nvSpPr>
        <p:spPr>
          <a:xfrm>
            <a:off x="8742302" y="5984388"/>
            <a:ext cx="3233585" cy="87361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900"/>
              <a:buFont typeface="Calibri"/>
              <a:buNone/>
            </a:pPr>
            <a:r>
              <a:rPr b="0" i="0" lang="en-GB" sz="1900" u="none" cap="none" strike="noStrike">
                <a:solidFill>
                  <a:srgbClr val="000000"/>
                </a:solidFill>
                <a:latin typeface="Calibri"/>
                <a:ea typeface="Calibri"/>
                <a:cs typeface="Calibri"/>
                <a:sym typeface="Calibri"/>
              </a:rPr>
              <a:t>Source: Children and parents: Media use and attitudes report 2023</a:t>
            </a:r>
            <a:endParaRPr/>
          </a:p>
        </p:txBody>
      </p:sp>
      <p:sp>
        <p:nvSpPr>
          <p:cNvPr id="245" name="Google Shape;245;p45"/>
          <p:cNvSpPr txBox="1"/>
          <p:nvPr/>
        </p:nvSpPr>
        <p:spPr>
          <a:xfrm>
            <a:off x="533400" y="1924995"/>
            <a:ext cx="5916386" cy="2092881"/>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Older girls (aged 16-18) were more likely than boys to have ever been exposed to potentially uncomfortable or unwanted types of contact:</a:t>
            </a:r>
            <a:endParaRPr b="1" i="0" sz="1800" u="none" cap="none" strike="noStrike">
              <a:solidFill>
                <a:srgbClr val="000000"/>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46" name="Google Shape;246;p45"/>
          <p:cNvSpPr/>
          <p:nvPr/>
        </p:nvSpPr>
        <p:spPr>
          <a:xfrm>
            <a:off x="3232094" y="4366915"/>
            <a:ext cx="4259580" cy="1919049"/>
          </a:xfrm>
          <a:prstGeom prst="wedgeEllipseCallout">
            <a:avLst>
              <a:gd fmla="val 46354" name="adj1"/>
              <a:gd fmla="val 69687" name="adj2"/>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1" marL="0" marR="0" rtl="0" algn="ctr">
              <a:spcBef>
                <a:spcPts val="0"/>
              </a:spcBef>
              <a:spcAft>
                <a:spcPts val="0"/>
              </a:spcAft>
              <a:buNone/>
            </a:pPr>
            <a:r>
              <a:rPr b="0" i="0" lang="en-GB" sz="2400" u="none" cap="none" strike="noStrike">
                <a:solidFill>
                  <a:srgbClr val="FF0000"/>
                </a:solidFill>
                <a:latin typeface="Calibri"/>
                <a:ea typeface="Calibri"/>
                <a:cs typeface="Calibri"/>
                <a:sym typeface="Calibri"/>
              </a:rPr>
              <a:t>Receiving pictures or videos of naked / half-dressed people</a:t>
            </a:r>
            <a:endParaRPr/>
          </a:p>
          <a:p>
            <a:pPr indent="0" lvl="1" marL="0" marR="0" rtl="0" algn="ctr">
              <a:spcBef>
                <a:spcPts val="0"/>
              </a:spcBef>
              <a:spcAft>
                <a:spcPts val="0"/>
              </a:spcAft>
              <a:buNone/>
            </a:pPr>
            <a:r>
              <a:rPr b="1" i="0" lang="en-GB" sz="2000" u="none" cap="none" strike="noStrike">
                <a:solidFill>
                  <a:schemeClr val="dk1"/>
                </a:solidFill>
                <a:highlight>
                  <a:srgbClr val="FFFF00"/>
                </a:highlight>
                <a:latin typeface="Calibri"/>
                <a:ea typeface="Calibri"/>
                <a:cs typeface="Calibri"/>
                <a:sym typeface="Calibri"/>
              </a:rPr>
              <a:t> 32% (2023) vs 11% (2022) </a:t>
            </a:r>
            <a:endParaRPr/>
          </a:p>
        </p:txBody>
      </p:sp>
      <p:sp>
        <p:nvSpPr>
          <p:cNvPr id="247" name="Google Shape;247;p45"/>
          <p:cNvSpPr/>
          <p:nvPr/>
        </p:nvSpPr>
        <p:spPr>
          <a:xfrm>
            <a:off x="7257237" y="2192030"/>
            <a:ext cx="4401363" cy="2174885"/>
          </a:xfrm>
          <a:prstGeom prst="wedgeEllipseCallout">
            <a:avLst>
              <a:gd fmla="val -30720" name="adj1"/>
              <a:gd fmla="val 71094"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1" marL="0" marR="0" rtl="0" algn="ctr">
              <a:spcBef>
                <a:spcPts val="0"/>
              </a:spcBef>
              <a:spcAft>
                <a:spcPts val="0"/>
              </a:spcAft>
              <a:buNone/>
            </a:pPr>
            <a:r>
              <a:rPr b="0" i="0" lang="en-GB" sz="2400" u="none" cap="none" strike="noStrike">
                <a:solidFill>
                  <a:srgbClr val="FF0000"/>
                </a:solidFill>
                <a:latin typeface="Calibri"/>
                <a:ea typeface="Calibri"/>
                <a:cs typeface="Calibri"/>
                <a:sym typeface="Calibri"/>
              </a:rPr>
              <a:t>Asked to share naked/half-dressed pictures of themselves </a:t>
            </a:r>
            <a:r>
              <a:rPr b="1" i="0" lang="en-GB" sz="2000" u="none" cap="none" strike="noStrike">
                <a:solidFill>
                  <a:schemeClr val="dk1"/>
                </a:solidFill>
                <a:highlight>
                  <a:srgbClr val="FFFF00"/>
                </a:highlight>
                <a:latin typeface="Calibri"/>
                <a:ea typeface="Calibri"/>
                <a:cs typeface="Calibri"/>
                <a:sym typeface="Calibri"/>
              </a:rPr>
              <a:t>24% (2023) vs 9% (2022)</a:t>
            </a:r>
            <a:endParaRPr/>
          </a:p>
        </p:txBody>
      </p:sp>
      <p:pic>
        <p:nvPicPr>
          <p:cNvPr descr="A red and black rectangular sign with white text&#10;&#10;Description automatically generated with low confidence" id="248" name="Google Shape;248;p45"/>
          <p:cNvPicPr preferRelativeResize="0"/>
          <p:nvPr/>
        </p:nvPicPr>
        <p:blipFill rotWithShape="1">
          <a:blip r:embed="rId3">
            <a:alphaModFix/>
          </a:blip>
          <a:srcRect b="0" l="0" r="0" t="0"/>
          <a:stretch/>
        </p:blipFill>
        <p:spPr>
          <a:xfrm>
            <a:off x="173003" y="5931016"/>
            <a:ext cx="1138484" cy="8013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146e3d88d0_0_2"/>
          <p:cNvSpPr txBox="1"/>
          <p:nvPr/>
        </p:nvSpPr>
        <p:spPr>
          <a:xfrm>
            <a:off x="528325" y="165750"/>
            <a:ext cx="91683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500">
                <a:solidFill>
                  <a:schemeClr val="dk1"/>
                </a:solidFill>
                <a:latin typeface="Calibri"/>
                <a:ea typeface="Calibri"/>
                <a:cs typeface="Calibri"/>
                <a:sym typeface="Calibri"/>
              </a:rPr>
              <a:t>Impact of non-consensual sharing can include</a:t>
            </a:r>
            <a:endParaRPr b="1" sz="3500">
              <a:solidFill>
                <a:srgbClr val="0B0C0C"/>
              </a:solidFill>
            </a:endParaRPr>
          </a:p>
          <a:p>
            <a:pPr indent="0" lvl="0" marL="457200" rtl="0" algn="l">
              <a:spcBef>
                <a:spcPts val="0"/>
              </a:spcBef>
              <a:spcAft>
                <a:spcPts val="0"/>
              </a:spcAft>
              <a:buNone/>
            </a:pPr>
            <a:r>
              <a:t/>
            </a:r>
            <a:endParaRPr/>
          </a:p>
        </p:txBody>
      </p:sp>
      <p:sp>
        <p:nvSpPr>
          <p:cNvPr id="255" name="Google Shape;255;g3146e3d88d0_0_2"/>
          <p:cNvSpPr/>
          <p:nvPr/>
        </p:nvSpPr>
        <p:spPr>
          <a:xfrm>
            <a:off x="528325" y="1180975"/>
            <a:ext cx="2817900" cy="135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300"/>
              <a:t>FEAR, DISTRESS, HELPLESSNESS</a:t>
            </a:r>
            <a:endParaRPr b="1" sz="2300"/>
          </a:p>
        </p:txBody>
      </p:sp>
      <p:sp>
        <p:nvSpPr>
          <p:cNvPr id="256" name="Google Shape;256;g3146e3d88d0_0_2"/>
          <p:cNvSpPr/>
          <p:nvPr/>
        </p:nvSpPr>
        <p:spPr>
          <a:xfrm>
            <a:off x="4687050" y="1657550"/>
            <a:ext cx="2817900" cy="135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SELF-BLAME</a:t>
            </a:r>
            <a:endParaRPr b="1" sz="2500"/>
          </a:p>
          <a:p>
            <a:pPr indent="0" lvl="0" marL="0" rtl="0" algn="ctr">
              <a:spcBef>
                <a:spcPts val="0"/>
              </a:spcBef>
              <a:spcAft>
                <a:spcPts val="0"/>
              </a:spcAft>
              <a:buNone/>
            </a:pPr>
            <a:r>
              <a:rPr b="1" lang="en-GB" sz="2500"/>
              <a:t>SHAME</a:t>
            </a:r>
            <a:endParaRPr b="1" sz="2500"/>
          </a:p>
        </p:txBody>
      </p:sp>
      <p:sp>
        <p:nvSpPr>
          <p:cNvPr id="257" name="Google Shape;257;g3146e3d88d0_0_2"/>
          <p:cNvSpPr/>
          <p:nvPr/>
        </p:nvSpPr>
        <p:spPr>
          <a:xfrm>
            <a:off x="8929900" y="2149875"/>
            <a:ext cx="2817900" cy="135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t>HIGHER LEVELS OF DEPRESSION AND ANXIETY</a:t>
            </a:r>
            <a:endParaRPr b="1" sz="2200"/>
          </a:p>
        </p:txBody>
      </p:sp>
      <p:sp>
        <p:nvSpPr>
          <p:cNvPr id="258" name="Google Shape;258;g3146e3d88d0_0_2"/>
          <p:cNvSpPr/>
          <p:nvPr/>
        </p:nvSpPr>
        <p:spPr>
          <a:xfrm>
            <a:off x="528325" y="3605100"/>
            <a:ext cx="2817900" cy="122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t>REPUTATIONAL DAMAGE </a:t>
            </a:r>
            <a:endParaRPr b="1" sz="2200"/>
          </a:p>
          <a:p>
            <a:pPr indent="0" lvl="0" marL="0" rtl="0" algn="ctr">
              <a:spcBef>
                <a:spcPts val="0"/>
              </a:spcBef>
              <a:spcAft>
                <a:spcPts val="0"/>
              </a:spcAft>
              <a:buNone/>
            </a:pPr>
            <a:r>
              <a:rPr b="1" lang="en-GB" sz="2200"/>
              <a:t>‘CANCELLATION’</a:t>
            </a:r>
            <a:endParaRPr b="1" sz="2200"/>
          </a:p>
        </p:txBody>
      </p:sp>
      <p:sp>
        <p:nvSpPr>
          <p:cNvPr id="259" name="Google Shape;259;g3146e3d88d0_0_2"/>
          <p:cNvSpPr/>
          <p:nvPr/>
        </p:nvSpPr>
        <p:spPr>
          <a:xfrm>
            <a:off x="4617350" y="4130450"/>
            <a:ext cx="2817900" cy="122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t>VICTIM </a:t>
            </a:r>
            <a:endParaRPr b="1" sz="2200"/>
          </a:p>
          <a:p>
            <a:pPr indent="0" lvl="0" marL="0" rtl="0" algn="ctr">
              <a:spcBef>
                <a:spcPts val="0"/>
              </a:spcBef>
              <a:spcAft>
                <a:spcPts val="0"/>
              </a:spcAft>
              <a:buNone/>
            </a:pPr>
            <a:r>
              <a:rPr b="1" lang="en-GB" sz="2200"/>
              <a:t>BLAMING</a:t>
            </a:r>
            <a:endParaRPr b="1" sz="2200"/>
          </a:p>
        </p:txBody>
      </p:sp>
      <p:sp>
        <p:nvSpPr>
          <p:cNvPr id="260" name="Google Shape;260;g3146e3d88d0_0_2"/>
          <p:cNvSpPr/>
          <p:nvPr/>
        </p:nvSpPr>
        <p:spPr>
          <a:xfrm>
            <a:off x="8929900" y="4552200"/>
            <a:ext cx="2817900" cy="122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t>REVICTIMISATION</a:t>
            </a:r>
            <a:endParaRPr b="1" sz="2200"/>
          </a:p>
          <a:p>
            <a:pPr indent="0" lvl="0" marL="0" rtl="0" algn="ctr">
              <a:spcBef>
                <a:spcPts val="0"/>
              </a:spcBef>
              <a:spcAft>
                <a:spcPts val="0"/>
              </a:spcAft>
              <a:buNone/>
            </a:pPr>
            <a:r>
              <a:rPr b="1" lang="en-GB" sz="2200"/>
              <a:t>THROUGH SHARING</a:t>
            </a:r>
            <a:endParaRPr b="1"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4"/>
          <p:cNvPicPr preferRelativeResize="0"/>
          <p:nvPr/>
        </p:nvPicPr>
        <p:blipFill rotWithShape="1">
          <a:blip r:embed="rId3">
            <a:alphaModFix/>
          </a:blip>
          <a:srcRect b="0" l="0" r="0" t="0"/>
          <a:stretch/>
        </p:blipFill>
        <p:spPr>
          <a:xfrm>
            <a:off x="2139353" y="792251"/>
            <a:ext cx="7913294" cy="5273497"/>
          </a:xfrm>
          <a:prstGeom prst="rect">
            <a:avLst/>
          </a:prstGeom>
          <a:noFill/>
          <a:ln>
            <a:noFill/>
          </a:ln>
        </p:spPr>
      </p:pic>
      <p:sp>
        <p:nvSpPr>
          <p:cNvPr id="266" name="Google Shape;266;p14"/>
          <p:cNvSpPr txBox="1"/>
          <p:nvPr/>
        </p:nvSpPr>
        <p:spPr>
          <a:xfrm>
            <a:off x="9851900" y="1968300"/>
            <a:ext cx="2092500" cy="11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rgbClr val="0B1830"/>
                </a:solidFill>
              </a:rPr>
              <a:t>12-15 YRS OLS</a:t>
            </a:r>
            <a:endParaRPr sz="3200">
              <a:solidFill>
                <a:srgbClr val="0B183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p:nvPr/>
        </p:nvSpPr>
        <p:spPr>
          <a:xfrm>
            <a:off x="1876301" y="1911927"/>
            <a:ext cx="7790213" cy="1517073"/>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5400">
                <a:solidFill>
                  <a:schemeClr val="dk1"/>
                </a:solidFill>
                <a:latin typeface="Calibri"/>
                <a:ea typeface="Calibri"/>
                <a:cs typeface="Calibri"/>
                <a:sym typeface="Calibri"/>
              </a:rPr>
              <a:t>This is happening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3"/>
          <p:cNvPicPr preferRelativeResize="0"/>
          <p:nvPr/>
        </p:nvPicPr>
        <p:blipFill rotWithShape="1">
          <a:blip r:embed="rId3">
            <a:alphaModFix/>
          </a:blip>
          <a:srcRect b="0" l="0" r="0" t="0"/>
          <a:stretch/>
        </p:blipFill>
        <p:spPr>
          <a:xfrm>
            <a:off x="2828261" y="10"/>
            <a:ext cx="6535477" cy="57429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cxnSp>
        <p:nvCxnSpPr>
          <p:cNvPr id="282" name="Google Shape;282;p1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Parental Supervision on Children's Device Usage and Gaming – Azadeh  Forghani, PhD" id="283" name="Google Shape;283;p16"/>
          <p:cNvPicPr preferRelativeResize="0"/>
          <p:nvPr/>
        </p:nvPicPr>
        <p:blipFill rotWithShape="1">
          <a:blip r:embed="rId3">
            <a:alphaModFix amt="20000"/>
          </a:blip>
          <a:srcRect b="0" l="0" r="0" t="0"/>
          <a:stretch/>
        </p:blipFill>
        <p:spPr>
          <a:xfrm>
            <a:off x="-2144425" y="3851"/>
            <a:ext cx="12192000" cy="6850306"/>
          </a:xfrm>
          <a:prstGeom prst="rect">
            <a:avLst/>
          </a:prstGeom>
          <a:noFill/>
          <a:ln>
            <a:noFill/>
          </a:ln>
        </p:spPr>
      </p:pic>
      <p:sp>
        <p:nvSpPr>
          <p:cNvPr id="284" name="Google Shape;284;p16"/>
          <p:cNvSpPr txBox="1"/>
          <p:nvPr/>
        </p:nvSpPr>
        <p:spPr>
          <a:xfrm>
            <a:off x="2627929" y="2457490"/>
            <a:ext cx="6815400" cy="15699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chemeClr val="dk1"/>
                </a:solidFill>
                <a:latin typeface="Calibri"/>
                <a:ea typeface="Calibri"/>
                <a:cs typeface="Calibri"/>
                <a:sym typeface="Calibri"/>
              </a:rPr>
              <a:t>WHAT DO WE DO?</a:t>
            </a:r>
            <a:endParaRPr b="1" sz="4800">
              <a:solidFill>
                <a:schemeClr val="dk1"/>
              </a:solidFill>
              <a:latin typeface="Calibri"/>
              <a:ea typeface="Calibri"/>
              <a:cs typeface="Calibri"/>
              <a:sym typeface="Calibri"/>
            </a:endParaRPr>
          </a:p>
          <a:p>
            <a:pPr indent="0" lvl="0" marL="0" marR="0" rtl="0" algn="ctr">
              <a:spcBef>
                <a:spcPts val="0"/>
              </a:spcBef>
              <a:spcAft>
                <a:spcPts val="0"/>
              </a:spcAft>
              <a:buNone/>
            </a:pPr>
            <a:r>
              <a:rPr b="1" lang="en-GB" sz="4800">
                <a:solidFill>
                  <a:schemeClr val="dk1"/>
                </a:solidFill>
                <a:latin typeface="Calibri"/>
                <a:ea typeface="Calibri"/>
                <a:cs typeface="Calibri"/>
                <a:sym typeface="Calibri"/>
              </a:rPr>
              <a:t>WHAT CAN YOU DO?</a:t>
            </a:r>
            <a:endParaRPr b="1" sz="4800">
              <a:solidFill>
                <a:schemeClr val="dk1"/>
              </a:solidFill>
              <a:latin typeface="Calibri"/>
              <a:ea typeface="Calibri"/>
              <a:cs typeface="Calibri"/>
              <a:sym typeface="Calibri"/>
            </a:endParaRPr>
          </a:p>
        </p:txBody>
      </p:sp>
      <p:pic>
        <p:nvPicPr>
          <p:cNvPr descr="A red rectangular sign with white text and heart&#10;&#10;Description automatically generated" id="285" name="Google Shape;285;p16"/>
          <p:cNvPicPr preferRelativeResize="0"/>
          <p:nvPr/>
        </p:nvPicPr>
        <p:blipFill rotWithShape="1">
          <a:blip r:embed="rId4">
            <a:alphaModFix/>
          </a:blip>
          <a:srcRect b="0" l="0" r="0" t="0"/>
          <a:stretch/>
        </p:blipFill>
        <p:spPr>
          <a:xfrm>
            <a:off x="123710" y="5832090"/>
            <a:ext cx="1290918" cy="923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C1F"/>
        </a:solidFill>
      </p:bgPr>
    </p:bg>
    <p:spTree>
      <p:nvGrpSpPr>
        <p:cNvPr id="290" name="Shape 290"/>
        <p:cNvGrpSpPr/>
        <p:nvPr/>
      </p:nvGrpSpPr>
      <p:grpSpPr>
        <a:xfrm>
          <a:off x="0" y="0"/>
          <a:ext cx="0" cy="0"/>
          <a:chOff x="0" y="0"/>
          <a:chExt cx="0" cy="0"/>
        </a:xfrm>
      </p:grpSpPr>
      <p:sp>
        <p:nvSpPr>
          <p:cNvPr id="291" name="Google Shape;291;g3146e3d88d0_0_17"/>
          <p:cNvSpPr/>
          <p:nvPr/>
        </p:nvSpPr>
        <p:spPr>
          <a:xfrm>
            <a:off x="756250" y="735525"/>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PSHE</a:t>
            </a:r>
            <a:endParaRPr/>
          </a:p>
        </p:txBody>
      </p:sp>
      <p:sp>
        <p:nvSpPr>
          <p:cNvPr id="292" name="Google Shape;292;g3146e3d88d0_0_17"/>
          <p:cNvSpPr/>
          <p:nvPr/>
        </p:nvSpPr>
        <p:spPr>
          <a:xfrm>
            <a:off x="4244400" y="735525"/>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SURVEYS</a:t>
            </a:r>
            <a:endParaRPr/>
          </a:p>
        </p:txBody>
      </p:sp>
      <p:sp>
        <p:nvSpPr>
          <p:cNvPr id="293" name="Google Shape;293;g3146e3d88d0_0_17"/>
          <p:cNvSpPr/>
          <p:nvPr/>
        </p:nvSpPr>
        <p:spPr>
          <a:xfrm>
            <a:off x="1744775" y="2688300"/>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SAFEGUARDING</a:t>
            </a:r>
            <a:r>
              <a:rPr lang="en-GB"/>
              <a:t> TALKS</a:t>
            </a:r>
            <a:endParaRPr/>
          </a:p>
        </p:txBody>
      </p:sp>
      <p:sp>
        <p:nvSpPr>
          <p:cNvPr id="294" name="Google Shape;294;g3146e3d88d0_0_17"/>
          <p:cNvSpPr/>
          <p:nvPr/>
        </p:nvSpPr>
        <p:spPr>
          <a:xfrm>
            <a:off x="5315800" y="2757025"/>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BLOG INFORMATION ON FIREFLY</a:t>
            </a:r>
            <a:endParaRPr/>
          </a:p>
        </p:txBody>
      </p:sp>
      <p:sp>
        <p:nvSpPr>
          <p:cNvPr id="295" name="Google Shape;295;g3146e3d88d0_0_17"/>
          <p:cNvSpPr/>
          <p:nvPr/>
        </p:nvSpPr>
        <p:spPr>
          <a:xfrm>
            <a:off x="8632250" y="3841775"/>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TUTOR TALKS</a:t>
            </a:r>
            <a:endParaRPr/>
          </a:p>
        </p:txBody>
      </p:sp>
      <p:sp>
        <p:nvSpPr>
          <p:cNvPr id="296" name="Google Shape;296;g3146e3d88d0_0_17"/>
          <p:cNvSpPr/>
          <p:nvPr/>
        </p:nvSpPr>
        <p:spPr>
          <a:xfrm>
            <a:off x="4635300" y="4439650"/>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HOUSE TALKS</a:t>
            </a:r>
            <a:endParaRPr/>
          </a:p>
        </p:txBody>
      </p:sp>
      <p:sp>
        <p:nvSpPr>
          <p:cNvPr id="297" name="Google Shape;297;g3146e3d88d0_0_17"/>
          <p:cNvSpPr/>
          <p:nvPr/>
        </p:nvSpPr>
        <p:spPr>
          <a:xfrm>
            <a:off x="8632250" y="1712075"/>
            <a:ext cx="29214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PEER MENTORING</a:t>
            </a:r>
            <a:endParaRPr/>
          </a:p>
        </p:txBody>
      </p:sp>
      <p:sp>
        <p:nvSpPr>
          <p:cNvPr id="298" name="Google Shape;298;g3146e3d88d0_0_17"/>
          <p:cNvSpPr/>
          <p:nvPr/>
        </p:nvSpPr>
        <p:spPr>
          <a:xfrm>
            <a:off x="756250" y="4439650"/>
            <a:ext cx="2714100" cy="148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FILTERING AND</a:t>
            </a:r>
            <a:endParaRPr/>
          </a:p>
          <a:p>
            <a:pPr indent="0" lvl="0" marL="0" rtl="0" algn="ctr">
              <a:spcBef>
                <a:spcPts val="0"/>
              </a:spcBef>
              <a:spcAft>
                <a:spcPts val="0"/>
              </a:spcAft>
              <a:buNone/>
            </a:pPr>
            <a:r>
              <a:rPr lang="en-GB"/>
              <a:t>MONITORING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cxnSp>
        <p:nvCxnSpPr>
          <p:cNvPr id="304" name="Google Shape;304;p1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305" name="Google Shape;305;p17"/>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
        <p:nvSpPr>
          <p:cNvPr id="306" name="Google Shape;306;p17"/>
          <p:cNvSpPr txBox="1"/>
          <p:nvPr/>
        </p:nvSpPr>
        <p:spPr>
          <a:xfrm>
            <a:off x="2056395" y="569196"/>
            <a:ext cx="81570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What </a:t>
            </a:r>
            <a:r>
              <a:rPr b="1" lang="en-GB" sz="3200">
                <a:solidFill>
                  <a:srgbClr val="FF0000"/>
                </a:solidFill>
                <a:latin typeface="Calibri"/>
                <a:ea typeface="Calibri"/>
                <a:cs typeface="Calibri"/>
                <a:sym typeface="Calibri"/>
              </a:rPr>
              <a:t>RULES</a:t>
            </a:r>
            <a:r>
              <a:rPr b="1" lang="en-GB" sz="3200">
                <a:solidFill>
                  <a:schemeClr val="dk1"/>
                </a:solidFill>
                <a:latin typeface="Calibri"/>
                <a:ea typeface="Calibri"/>
                <a:cs typeface="Calibri"/>
                <a:sym typeface="Calibri"/>
              </a:rPr>
              <a:t> do </a:t>
            </a:r>
            <a:r>
              <a:rPr b="1" lang="en-GB" sz="3200">
                <a:solidFill>
                  <a:srgbClr val="FF0000"/>
                </a:solidFill>
                <a:latin typeface="Calibri"/>
                <a:ea typeface="Calibri"/>
                <a:cs typeface="Calibri"/>
                <a:sym typeface="Calibri"/>
              </a:rPr>
              <a:t>YOU SET </a:t>
            </a:r>
            <a:r>
              <a:rPr b="1" lang="en-GB" sz="3200">
                <a:solidFill>
                  <a:schemeClr val="dk1"/>
                </a:solidFill>
                <a:latin typeface="Calibri"/>
                <a:ea typeface="Calibri"/>
                <a:cs typeface="Calibri"/>
                <a:sym typeface="Calibri"/>
              </a:rPr>
              <a:t>about being online?</a:t>
            </a:r>
            <a:endParaRPr sz="3200">
              <a:solidFill>
                <a:schemeClr val="dk1"/>
              </a:solidFill>
              <a:latin typeface="Calibri"/>
              <a:ea typeface="Calibri"/>
              <a:cs typeface="Calibri"/>
              <a:sym typeface="Calibri"/>
            </a:endParaRPr>
          </a:p>
        </p:txBody>
      </p:sp>
      <p:sp>
        <p:nvSpPr>
          <p:cNvPr id="307" name="Google Shape;307;p17"/>
          <p:cNvSpPr txBox="1"/>
          <p:nvPr/>
        </p:nvSpPr>
        <p:spPr>
          <a:xfrm>
            <a:off x="811354" y="2858268"/>
            <a:ext cx="10138895" cy="181588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While parental concerns in some areas have increased considerably, their </a:t>
            </a:r>
            <a:r>
              <a:rPr b="1" lang="en-GB" sz="2800">
                <a:solidFill>
                  <a:schemeClr val="dk1"/>
                </a:solidFill>
                <a:latin typeface="Calibri"/>
                <a:ea typeface="Calibri"/>
                <a:cs typeface="Calibri"/>
                <a:sym typeface="Calibri"/>
              </a:rPr>
              <a:t>enforcement of rules appears to be diminishing</a:t>
            </a:r>
            <a:r>
              <a:rPr lang="en-GB" sz="2800">
                <a:solidFill>
                  <a:schemeClr val="dk1"/>
                </a:solidFill>
                <a:latin typeface="Calibri"/>
                <a:ea typeface="Calibri"/>
                <a:cs typeface="Calibri"/>
                <a:sym typeface="Calibri"/>
              </a:rPr>
              <a:t>, partly because of </a:t>
            </a:r>
            <a:r>
              <a:rPr b="1" lang="en-GB" sz="2800">
                <a:solidFill>
                  <a:srgbClr val="C00000"/>
                </a:solidFill>
                <a:latin typeface="Calibri"/>
                <a:ea typeface="Calibri"/>
                <a:cs typeface="Calibri"/>
                <a:sym typeface="Calibri"/>
              </a:rPr>
              <a:t>resignation</a:t>
            </a:r>
            <a:r>
              <a:rPr lang="en-GB" sz="2800">
                <a:solidFill>
                  <a:schemeClr val="dk1"/>
                </a:solidFill>
                <a:latin typeface="Calibri"/>
                <a:ea typeface="Calibri"/>
                <a:cs typeface="Calibri"/>
                <a:sym typeface="Calibri"/>
              </a:rPr>
              <a:t> about their </a:t>
            </a:r>
            <a:r>
              <a:rPr b="1" lang="en-GB" sz="2800">
                <a:solidFill>
                  <a:srgbClr val="C00000"/>
                </a:solidFill>
                <a:latin typeface="Calibri"/>
                <a:ea typeface="Calibri"/>
                <a:cs typeface="Calibri"/>
                <a:sym typeface="Calibri"/>
              </a:rPr>
              <a:t>ability to intervene </a:t>
            </a:r>
            <a:r>
              <a:rPr lang="en-GB" sz="2800">
                <a:solidFill>
                  <a:schemeClr val="dk1"/>
                </a:solidFill>
                <a:latin typeface="Calibri"/>
                <a:ea typeface="Calibri"/>
                <a:cs typeface="Calibri"/>
                <a:sym typeface="Calibri"/>
              </a:rPr>
              <a:t>in their children’s online lives.</a:t>
            </a:r>
            <a:endParaRPr/>
          </a:p>
        </p:txBody>
      </p:sp>
      <p:sp>
        <p:nvSpPr>
          <p:cNvPr id="308" name="Google Shape;308;p17"/>
          <p:cNvSpPr txBox="1"/>
          <p:nvPr/>
        </p:nvSpPr>
        <p:spPr>
          <a:xfrm rot="-247867">
            <a:off x="377321" y="2201709"/>
            <a:ext cx="47976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2"/>
                </a:solidFill>
                <a:latin typeface="Calibri"/>
                <a:ea typeface="Calibri"/>
                <a:cs typeface="Calibri"/>
                <a:sym typeface="Calibri"/>
              </a:rPr>
              <a:t>Information their child can share online (49%)</a:t>
            </a:r>
            <a:endParaRPr/>
          </a:p>
        </p:txBody>
      </p:sp>
      <p:sp>
        <p:nvSpPr>
          <p:cNvPr id="309" name="Google Shape;309;p17"/>
          <p:cNvSpPr txBox="1"/>
          <p:nvPr/>
        </p:nvSpPr>
        <p:spPr>
          <a:xfrm>
            <a:off x="1214516" y="5226609"/>
            <a:ext cx="4666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5"/>
                </a:solidFill>
                <a:latin typeface="Calibri"/>
                <a:ea typeface="Calibri"/>
                <a:cs typeface="Calibri"/>
                <a:sym typeface="Calibri"/>
              </a:rPr>
              <a:t>Types of websites and apps they can use (41%)</a:t>
            </a:r>
            <a:endParaRPr/>
          </a:p>
        </p:txBody>
      </p:sp>
      <p:sp>
        <p:nvSpPr>
          <p:cNvPr id="310" name="Google Shape;310;p17"/>
          <p:cNvSpPr txBox="1"/>
          <p:nvPr/>
        </p:nvSpPr>
        <p:spPr>
          <a:xfrm rot="643716">
            <a:off x="4429013" y="1796109"/>
            <a:ext cx="39967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B050"/>
                </a:solidFill>
                <a:latin typeface="Calibri"/>
                <a:ea typeface="Calibri"/>
                <a:cs typeface="Calibri"/>
                <a:sym typeface="Calibri"/>
              </a:rPr>
              <a:t>Spending money online (52%)</a:t>
            </a:r>
            <a:endParaRPr/>
          </a:p>
        </p:txBody>
      </p:sp>
      <p:sp>
        <p:nvSpPr>
          <p:cNvPr id="311" name="Google Shape;311;p17"/>
          <p:cNvSpPr txBox="1"/>
          <p:nvPr/>
        </p:nvSpPr>
        <p:spPr>
          <a:xfrm rot="-307194">
            <a:off x="3256971" y="5793960"/>
            <a:ext cx="6340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Video content their children are allowed to watch online (67%)</a:t>
            </a:r>
            <a:endParaRPr/>
          </a:p>
        </p:txBody>
      </p:sp>
      <p:sp>
        <p:nvSpPr>
          <p:cNvPr id="312" name="Google Shape;312;p17"/>
          <p:cNvSpPr txBox="1"/>
          <p:nvPr/>
        </p:nvSpPr>
        <p:spPr>
          <a:xfrm rot="461188">
            <a:off x="7759178" y="2032403"/>
            <a:ext cx="3357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026E2"/>
                </a:solidFill>
                <a:latin typeface="Calibri"/>
                <a:ea typeface="Calibri"/>
                <a:cs typeface="Calibri"/>
                <a:sym typeface="Calibri"/>
              </a:rPr>
              <a:t>Who you can interact with online</a:t>
            </a:r>
            <a:endParaRPr/>
          </a:p>
        </p:txBody>
      </p:sp>
      <p:sp>
        <p:nvSpPr>
          <p:cNvPr id="313" name="Google Shape;313;p17"/>
          <p:cNvSpPr txBox="1"/>
          <p:nvPr/>
        </p:nvSpPr>
        <p:spPr>
          <a:xfrm rot="420000">
            <a:off x="6688690" y="5026782"/>
            <a:ext cx="4666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Calibri"/>
                <a:ea typeface="Calibri"/>
                <a:cs typeface="Calibri"/>
                <a:sym typeface="Calibri"/>
              </a:rPr>
              <a:t>Where and when devices can / can’t be used</a:t>
            </a:r>
            <a:endParaRPr/>
          </a:p>
        </p:txBody>
      </p:sp>
      <p:pic>
        <p:nvPicPr>
          <p:cNvPr descr="Free speech bubble talking chat illustration" id="314" name="Google Shape;314;p17"/>
          <p:cNvPicPr preferRelativeResize="0"/>
          <p:nvPr/>
        </p:nvPicPr>
        <p:blipFill rotWithShape="1">
          <a:blip r:embed="rId3">
            <a:alphaModFix/>
          </a:blip>
          <a:srcRect b="0" l="0" r="0" t="0"/>
          <a:stretch/>
        </p:blipFill>
        <p:spPr>
          <a:xfrm>
            <a:off x="594040" y="305981"/>
            <a:ext cx="1437496" cy="1437496"/>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cxnSp>
        <p:nvCxnSpPr>
          <p:cNvPr id="132" name="Google Shape;132;p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33" name="Google Shape;133;p2"/>
          <p:cNvSpPr/>
          <p:nvPr/>
        </p:nvSpPr>
        <p:spPr>
          <a:xfrm>
            <a:off x="0" y="204025"/>
            <a:ext cx="10100400" cy="579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2"/>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2"/>
          <p:cNvSpPr txBox="1"/>
          <p:nvPr>
            <p:ph idx="4294967295" type="title"/>
          </p:nvPr>
        </p:nvSpPr>
        <p:spPr>
          <a:xfrm>
            <a:off x="425824" y="275980"/>
            <a:ext cx="7071301" cy="13228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latin typeface="Calibri"/>
                <a:ea typeface="Calibri"/>
                <a:cs typeface="Calibri"/>
                <a:sym typeface="Calibri"/>
              </a:rPr>
              <a:t>This presentation brings together:</a:t>
            </a:r>
            <a:endParaRPr/>
          </a:p>
        </p:txBody>
      </p:sp>
      <p:sp>
        <p:nvSpPr>
          <p:cNvPr id="136" name="Google Shape;136;p2"/>
          <p:cNvSpPr txBox="1"/>
          <p:nvPr>
            <p:ph idx="4294967295" type="body"/>
          </p:nvPr>
        </p:nvSpPr>
        <p:spPr>
          <a:xfrm>
            <a:off x="660400" y="2631241"/>
            <a:ext cx="7071301" cy="3680387"/>
          </a:xfrm>
          <a:prstGeom prst="rect">
            <a:avLst/>
          </a:prstGeom>
          <a:noFill/>
          <a:ln>
            <a:noFill/>
          </a:ln>
        </p:spPr>
        <p:txBody>
          <a:bodyPr anchorCtr="0" anchor="t" bIns="45700" lIns="91425" spcFirstLastPara="1" rIns="91425" wrap="square" tIns="45700">
            <a:normAutofit fontScale="92500" lnSpcReduction="20000"/>
          </a:bodyPr>
          <a:lstStyle/>
          <a:p>
            <a:pPr indent="-219075" lvl="0" marL="228600" rtl="0" algn="l">
              <a:lnSpc>
                <a:spcPct val="90000"/>
              </a:lnSpc>
              <a:spcBef>
                <a:spcPts val="0"/>
              </a:spcBef>
              <a:spcAft>
                <a:spcPts val="0"/>
              </a:spcAft>
              <a:buClr>
                <a:schemeClr val="dk1"/>
              </a:buClr>
              <a:buSzPct val="100000"/>
              <a:buChar char="•"/>
            </a:pPr>
            <a:r>
              <a:rPr b="1" lang="en-GB" sz="2000"/>
              <a:t>Key Findings from:</a:t>
            </a:r>
            <a:endParaRPr/>
          </a:p>
          <a:p>
            <a:pPr indent="-220980" lvl="1" marL="685800" rtl="0" algn="l">
              <a:lnSpc>
                <a:spcPct val="90000"/>
              </a:lnSpc>
              <a:spcBef>
                <a:spcPts val="500"/>
              </a:spcBef>
              <a:spcAft>
                <a:spcPts val="0"/>
              </a:spcAft>
              <a:buClr>
                <a:schemeClr val="dk1"/>
              </a:buClr>
              <a:buSzPct val="100000"/>
              <a:buChar char="•"/>
            </a:pPr>
            <a:r>
              <a:rPr lang="en-GB" sz="1600" u="sng">
                <a:solidFill>
                  <a:schemeClr val="hlink"/>
                </a:solidFill>
                <a:hlinkClick r:id="rId3"/>
              </a:rPr>
              <a:t>Children and parents: Media Use and Attitudes report </a:t>
            </a:r>
            <a:endParaRPr sz="1600"/>
          </a:p>
          <a:p>
            <a:pPr indent="-220980" lvl="1" marL="685800" rtl="0" algn="l">
              <a:lnSpc>
                <a:spcPct val="90000"/>
              </a:lnSpc>
              <a:spcBef>
                <a:spcPts val="500"/>
              </a:spcBef>
              <a:spcAft>
                <a:spcPts val="0"/>
              </a:spcAft>
              <a:buClr>
                <a:schemeClr val="dk1"/>
              </a:buClr>
              <a:buSzPct val="100000"/>
              <a:buChar char="•"/>
            </a:pPr>
            <a:r>
              <a:rPr lang="en-GB" sz="1600" u="sng">
                <a:solidFill>
                  <a:schemeClr val="hlink"/>
                </a:solidFill>
                <a:hlinkClick r:id="rId4"/>
              </a:rPr>
              <a:t>Children’s Online User Ages 2023 Quantitative Research Study</a:t>
            </a:r>
            <a:endParaRPr sz="1600"/>
          </a:p>
          <a:p>
            <a:pPr indent="-220980" lvl="1" marL="685800" rtl="0" algn="l">
              <a:lnSpc>
                <a:spcPct val="90000"/>
              </a:lnSpc>
              <a:spcBef>
                <a:spcPts val="500"/>
              </a:spcBef>
              <a:spcAft>
                <a:spcPts val="0"/>
              </a:spcAft>
              <a:buClr>
                <a:srgbClr val="2563BA"/>
              </a:buClr>
              <a:buSzPct val="100000"/>
              <a:buChar char="•"/>
            </a:pPr>
            <a:r>
              <a:rPr lang="en-GB" sz="1600" u="sng">
                <a:solidFill>
                  <a:srgbClr val="2563BA"/>
                </a:solidFill>
              </a:rPr>
              <a:t>Children’s Media Lives: Year 10 findings – 19 April 2024 </a:t>
            </a:r>
            <a:endParaRPr/>
          </a:p>
          <a:p>
            <a:pPr indent="-220980" lvl="1" marL="685800" rtl="0" algn="l">
              <a:lnSpc>
                <a:spcPct val="90000"/>
              </a:lnSpc>
              <a:spcBef>
                <a:spcPts val="500"/>
              </a:spcBef>
              <a:spcAft>
                <a:spcPts val="0"/>
              </a:spcAft>
              <a:buClr>
                <a:schemeClr val="dk1"/>
              </a:buClr>
              <a:buSzPct val="100000"/>
              <a:buChar char="•"/>
            </a:pPr>
            <a:r>
              <a:rPr i="0" lang="en-GB" sz="1600" u="sng">
                <a:solidFill>
                  <a:schemeClr val="hlink"/>
                </a:solidFill>
                <a:hlinkClick r:id="rId5"/>
              </a:rPr>
              <a:t>Revealing-Reality Anti-social Media Report 2023</a:t>
            </a:r>
            <a:endParaRPr i="0" sz="1600"/>
          </a:p>
          <a:p>
            <a:pPr indent="-220980" lvl="1" marL="685800" rtl="0" algn="l">
              <a:lnSpc>
                <a:spcPct val="90000"/>
              </a:lnSpc>
              <a:spcBef>
                <a:spcPts val="500"/>
              </a:spcBef>
              <a:spcAft>
                <a:spcPts val="0"/>
              </a:spcAft>
              <a:buClr>
                <a:schemeClr val="dk1"/>
              </a:buClr>
              <a:buSzPct val="100000"/>
              <a:buChar char="•"/>
            </a:pPr>
            <a:r>
              <a:rPr lang="en-GB" sz="1600" u="sng">
                <a:solidFill>
                  <a:schemeClr val="hlink"/>
                </a:solidFill>
                <a:hlinkClick r:id="rId6"/>
              </a:rPr>
              <a:t>Internet Watch Foundation Annual Report 2023</a:t>
            </a:r>
            <a:endParaRPr sz="1600"/>
          </a:p>
          <a:p>
            <a:pPr indent="-220980" lvl="1" marL="685800" rtl="0" algn="l">
              <a:lnSpc>
                <a:spcPct val="90000"/>
              </a:lnSpc>
              <a:spcBef>
                <a:spcPts val="500"/>
              </a:spcBef>
              <a:spcAft>
                <a:spcPts val="0"/>
              </a:spcAft>
              <a:buClr>
                <a:schemeClr val="dk1"/>
              </a:buClr>
              <a:buSzPct val="100000"/>
              <a:buChar char="•"/>
            </a:pPr>
            <a:r>
              <a:rPr lang="en-GB" sz="1600" u="sng">
                <a:solidFill>
                  <a:schemeClr val="hlink"/>
                </a:solidFill>
                <a:hlinkClick r:id="rId7"/>
              </a:rPr>
              <a:t>Evidence on pornography’s influence on harmful sexual behaviour among children Report 2023</a:t>
            </a:r>
            <a:endParaRPr sz="1600"/>
          </a:p>
          <a:p>
            <a:pPr indent="0" lvl="1" marL="457200" rtl="0" algn="l">
              <a:lnSpc>
                <a:spcPct val="90000"/>
              </a:lnSpc>
              <a:spcBef>
                <a:spcPts val="500"/>
              </a:spcBef>
              <a:spcAft>
                <a:spcPts val="0"/>
              </a:spcAft>
              <a:buClr>
                <a:schemeClr val="dk1"/>
              </a:buClr>
              <a:buSzPct val="100000"/>
              <a:buNone/>
            </a:pPr>
            <a:r>
              <a:t/>
            </a:r>
            <a:endParaRPr sz="1700"/>
          </a:p>
          <a:p>
            <a:pPr indent="-219075" lvl="0" marL="228600" rtl="0" algn="l">
              <a:lnSpc>
                <a:spcPct val="90000"/>
              </a:lnSpc>
              <a:spcBef>
                <a:spcPts val="1000"/>
              </a:spcBef>
              <a:spcAft>
                <a:spcPts val="0"/>
              </a:spcAft>
              <a:buClr>
                <a:schemeClr val="dk1"/>
              </a:buClr>
              <a:buSzPct val="100000"/>
              <a:buChar char="•"/>
            </a:pPr>
            <a:r>
              <a:rPr b="1" lang="en-GB" sz="2000"/>
              <a:t>Suggested Resources and Tips for Staff to help Parents/Carers: </a:t>
            </a:r>
            <a:endParaRPr/>
          </a:p>
          <a:p>
            <a:pPr indent="-220503" lvl="1" marL="685800" rtl="0" algn="l">
              <a:lnSpc>
                <a:spcPct val="90000"/>
              </a:lnSpc>
              <a:spcBef>
                <a:spcPts val="500"/>
              </a:spcBef>
              <a:spcAft>
                <a:spcPts val="0"/>
              </a:spcAft>
              <a:buClr>
                <a:schemeClr val="dk1"/>
              </a:buClr>
              <a:buSzPct val="100000"/>
              <a:buChar char="•"/>
            </a:pPr>
            <a:r>
              <a:rPr lang="en-GB" sz="1700"/>
              <a:t>keep up with the latest trends, apps and games</a:t>
            </a:r>
            <a:endParaRPr/>
          </a:p>
          <a:p>
            <a:pPr indent="-220503" lvl="1" marL="685800" rtl="0" algn="l">
              <a:lnSpc>
                <a:spcPct val="90000"/>
              </a:lnSpc>
              <a:spcBef>
                <a:spcPts val="500"/>
              </a:spcBef>
              <a:spcAft>
                <a:spcPts val="0"/>
              </a:spcAft>
              <a:buClr>
                <a:schemeClr val="dk1"/>
              </a:buClr>
              <a:buSzPct val="100000"/>
              <a:buChar char="•"/>
            </a:pPr>
            <a:r>
              <a:rPr lang="en-GB" sz="1700"/>
              <a:t>manage controls and settings</a:t>
            </a:r>
            <a:endParaRPr/>
          </a:p>
          <a:p>
            <a:pPr indent="-220503" lvl="1" marL="685800" rtl="0" algn="l">
              <a:lnSpc>
                <a:spcPct val="90000"/>
              </a:lnSpc>
              <a:spcBef>
                <a:spcPts val="500"/>
              </a:spcBef>
              <a:spcAft>
                <a:spcPts val="0"/>
              </a:spcAft>
              <a:buClr>
                <a:schemeClr val="dk1"/>
              </a:buClr>
              <a:buSzPct val="100000"/>
              <a:buChar char="•"/>
            </a:pPr>
            <a:r>
              <a:rPr lang="en-GB" sz="1700"/>
              <a:t>talk to children about risk</a:t>
            </a:r>
            <a:endParaRPr/>
          </a:p>
          <a:p>
            <a:pPr indent="-120650" lvl="0" marL="228600" rtl="0" algn="l">
              <a:lnSpc>
                <a:spcPct val="90000"/>
              </a:lnSpc>
              <a:spcBef>
                <a:spcPts val="1000"/>
              </a:spcBef>
              <a:spcAft>
                <a:spcPts val="0"/>
              </a:spcAft>
              <a:buClr>
                <a:schemeClr val="dk1"/>
              </a:buClr>
              <a:buSzPct val="100000"/>
              <a:buNone/>
            </a:pPr>
            <a:r>
              <a:t/>
            </a:r>
            <a:endParaRPr sz="1700"/>
          </a:p>
        </p:txBody>
      </p:sp>
      <p:pic>
        <p:nvPicPr>
          <p:cNvPr descr="A picture containing text&#10;&#10;Description automatically generated" id="137" name="Google Shape;137;p2"/>
          <p:cNvPicPr preferRelativeResize="0"/>
          <p:nvPr/>
        </p:nvPicPr>
        <p:blipFill rotWithShape="1">
          <a:blip r:embed="rId8">
            <a:alphaModFix/>
          </a:blip>
          <a:srcRect b="0" l="0" r="0" t="0"/>
          <a:stretch/>
        </p:blipFill>
        <p:spPr>
          <a:xfrm>
            <a:off x="9789320" y="3595246"/>
            <a:ext cx="2402679" cy="1231625"/>
          </a:xfrm>
          <a:prstGeom prst="rect">
            <a:avLst/>
          </a:prstGeom>
          <a:noFill/>
          <a:ln>
            <a:noFill/>
          </a:ln>
        </p:spPr>
      </p:pic>
      <p:sp>
        <p:nvSpPr>
          <p:cNvPr id="138" name="Google Shape;138;p2"/>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red and black rectangular sign with white text&#10;&#10;Description automatically generated with low confidence" id="139" name="Google Shape;139;p2"/>
          <p:cNvPicPr preferRelativeResize="0"/>
          <p:nvPr/>
        </p:nvPicPr>
        <p:blipFill rotWithShape="1">
          <a:blip r:embed="rId9">
            <a:alphaModFix/>
          </a:blip>
          <a:srcRect b="0" l="0" r="0" t="0"/>
          <a:stretch/>
        </p:blipFill>
        <p:spPr>
          <a:xfrm>
            <a:off x="10212059" y="5015495"/>
            <a:ext cx="1122649" cy="790209"/>
          </a:xfrm>
          <a:prstGeom prst="rect">
            <a:avLst/>
          </a:prstGeom>
          <a:noFill/>
          <a:ln>
            <a:noFill/>
          </a:ln>
        </p:spPr>
      </p:pic>
      <p:pic>
        <p:nvPicPr>
          <p:cNvPr id="140" name="Google Shape;140;p2"/>
          <p:cNvPicPr preferRelativeResize="0"/>
          <p:nvPr/>
        </p:nvPicPr>
        <p:blipFill rotWithShape="1">
          <a:blip r:embed="rId10">
            <a:alphaModFix/>
          </a:blip>
          <a:srcRect b="0" l="0" r="0" t="0"/>
          <a:stretch/>
        </p:blipFill>
        <p:spPr>
          <a:xfrm>
            <a:off x="8158275" y="456550"/>
            <a:ext cx="1942125" cy="2228299"/>
          </a:xfrm>
          <a:prstGeom prst="rect">
            <a:avLst/>
          </a:prstGeom>
          <a:noFill/>
          <a:ln>
            <a:noFill/>
          </a:ln>
        </p:spPr>
      </p:pic>
      <p:pic>
        <p:nvPicPr>
          <p:cNvPr id="141" name="Google Shape;141;p2"/>
          <p:cNvPicPr preferRelativeResize="0"/>
          <p:nvPr/>
        </p:nvPicPr>
        <p:blipFill rotWithShape="1">
          <a:blip r:embed="rId11">
            <a:alphaModFix/>
          </a:blip>
          <a:srcRect b="0" l="0" r="0" t="0"/>
          <a:stretch/>
        </p:blipFill>
        <p:spPr>
          <a:xfrm>
            <a:off x="10313645" y="1598880"/>
            <a:ext cx="1457127" cy="2065799"/>
          </a:xfrm>
          <a:prstGeom prst="rect">
            <a:avLst/>
          </a:prstGeom>
          <a:noFill/>
          <a:ln>
            <a:noFill/>
          </a:ln>
        </p:spPr>
      </p:pic>
      <p:pic>
        <p:nvPicPr>
          <p:cNvPr id="142" name="Google Shape;142;p2"/>
          <p:cNvPicPr preferRelativeResize="0"/>
          <p:nvPr/>
        </p:nvPicPr>
        <p:blipFill rotWithShape="1">
          <a:blip r:embed="rId12">
            <a:alphaModFix/>
          </a:blip>
          <a:srcRect b="0" l="0" r="8597" t="0"/>
          <a:stretch/>
        </p:blipFill>
        <p:spPr>
          <a:xfrm>
            <a:off x="8058973" y="2955837"/>
            <a:ext cx="1455676" cy="1936792"/>
          </a:xfrm>
          <a:prstGeom prst="rect">
            <a:avLst/>
          </a:prstGeom>
          <a:noFill/>
          <a:ln>
            <a:noFill/>
          </a:ln>
          <a:effectLst>
            <a:outerShdw blurRad="292100" rotWithShape="0" algn="tl" dir="2700000" dist="139700">
              <a:srgbClr val="333333">
                <a:alpha val="64705"/>
              </a:srgbClr>
            </a:outerShdw>
          </a:effectLst>
        </p:spPr>
      </p:pic>
      <p:pic>
        <p:nvPicPr>
          <p:cNvPr id="143" name="Google Shape;143;p2"/>
          <p:cNvPicPr preferRelativeResize="0"/>
          <p:nvPr/>
        </p:nvPicPr>
        <p:blipFill rotWithShape="1">
          <a:blip r:embed="rId13">
            <a:alphaModFix/>
          </a:blip>
          <a:srcRect b="0" l="0" r="0" t="0"/>
          <a:stretch/>
        </p:blipFill>
        <p:spPr>
          <a:xfrm>
            <a:off x="5934445" y="1791840"/>
            <a:ext cx="1562680" cy="638514"/>
          </a:xfrm>
          <a:prstGeom prst="rect">
            <a:avLst/>
          </a:prstGeom>
          <a:noFill/>
          <a:ln>
            <a:noFill/>
          </a:ln>
          <a:effectLst>
            <a:outerShdw blurRad="292100" rotWithShape="0" algn="tl" dir="2700000" dist="139700">
              <a:srgbClr val="333333">
                <a:alpha val="64705"/>
              </a:srgbClr>
            </a:outerShdw>
          </a:effectLst>
        </p:spPr>
      </p:pic>
      <p:pic>
        <p:nvPicPr>
          <p:cNvPr id="144" name="Google Shape;144;p2">
            <a:hlinkClick r:id="rId14"/>
          </p:cNvPr>
          <p:cNvPicPr preferRelativeResize="0"/>
          <p:nvPr/>
        </p:nvPicPr>
        <p:blipFill rotWithShape="1">
          <a:blip r:embed="rId15">
            <a:alphaModFix/>
          </a:blip>
          <a:srcRect b="0" l="0" r="0" t="0"/>
          <a:stretch/>
        </p:blipFill>
        <p:spPr>
          <a:xfrm>
            <a:off x="7292507" y="5378299"/>
            <a:ext cx="2694801" cy="1372944"/>
          </a:xfrm>
          <a:prstGeom prst="rect">
            <a:avLst/>
          </a:prstGeom>
          <a:noFill/>
          <a:ln>
            <a:noFill/>
          </a:ln>
        </p:spPr>
      </p:pic>
      <p:sp>
        <p:nvSpPr>
          <p:cNvPr id="145" name="Google Shape;145;p2"/>
          <p:cNvSpPr txBox="1"/>
          <p:nvPr>
            <p:ph type="title"/>
          </p:nvPr>
        </p:nvSpPr>
        <p:spPr>
          <a:xfrm>
            <a:off x="609600" y="274639"/>
            <a:ext cx="9287100" cy="1259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2"/>
          <p:cNvSpPr txBox="1"/>
          <p:nvPr>
            <p:ph idx="1" type="body"/>
          </p:nvPr>
        </p:nvSpPr>
        <p:spPr>
          <a:xfrm>
            <a:off x="609600" y="1872000"/>
            <a:ext cx="10972800" cy="4126200"/>
          </a:xfrm>
          <a:prstGeom prst="rect">
            <a:avLst/>
          </a:prstGeom>
        </p:spPr>
        <p:txBody>
          <a:bodyPr anchorCtr="0" anchor="t" bIns="121900" lIns="121900" spcFirstLastPara="1" rIns="121900" wrap="square" tIns="121900">
            <a:noAutofit/>
          </a:bodyPr>
          <a:lstStyle/>
          <a:p>
            <a:pPr indent="0" lvl="0" marL="0" rtl="0" algn="l">
              <a:spcBef>
                <a:spcPts val="7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cxnSp>
        <p:nvCxnSpPr>
          <p:cNvPr id="320" name="Google Shape;320;p1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321" name="Google Shape;321;p18"/>
          <p:cNvSpPr txBox="1"/>
          <p:nvPr/>
        </p:nvSpPr>
        <p:spPr>
          <a:xfrm>
            <a:off x="457200" y="2198329"/>
            <a:ext cx="4902496"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C00000"/>
                </a:solidFill>
                <a:latin typeface="Calibri"/>
                <a:ea typeface="Calibri"/>
                <a:cs typeface="Calibri"/>
                <a:sym typeface="Calibri"/>
              </a:rPr>
              <a:t>Why not have a family agreement to: </a:t>
            </a:r>
            <a:endParaRPr/>
          </a:p>
          <a:p>
            <a:pPr indent="-215900" lvl="0" marL="342900" marR="0" rtl="0" algn="l">
              <a:spcBef>
                <a:spcPts val="0"/>
              </a:spcBef>
              <a:spcAft>
                <a:spcPts val="0"/>
              </a:spcAft>
              <a:buClr>
                <a:schemeClr val="dk1"/>
              </a:buClr>
              <a:buSzPts val="2000"/>
              <a:buFont typeface="Arial"/>
              <a:buNone/>
            </a:pPr>
            <a:r>
              <a:t/>
            </a:r>
            <a:endParaRPr sz="2000">
              <a:solidFill>
                <a:srgbClr val="C00000"/>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Calibri"/>
                <a:ea typeface="Calibri"/>
                <a:cs typeface="Calibri"/>
                <a:sym typeface="Calibri"/>
              </a:rPr>
              <a:t>clarify</a:t>
            </a:r>
            <a:r>
              <a:rPr lang="en-GB" sz="2000">
                <a:solidFill>
                  <a:schemeClr val="dk1"/>
                </a:solidFill>
                <a:latin typeface="Calibri"/>
                <a:ea typeface="Calibri"/>
                <a:cs typeface="Calibri"/>
                <a:sym typeface="Calibri"/>
              </a:rPr>
              <a:t> what is allowed...or not</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Calibri"/>
                <a:ea typeface="Calibri"/>
                <a:cs typeface="Calibri"/>
                <a:sym typeface="Calibri"/>
              </a:rPr>
              <a:t>establish</a:t>
            </a:r>
            <a:r>
              <a:rPr lang="en-GB" sz="2000">
                <a:solidFill>
                  <a:schemeClr val="dk1"/>
                </a:solidFill>
                <a:latin typeface="Calibri"/>
                <a:ea typeface="Calibri"/>
                <a:cs typeface="Calibri"/>
                <a:sym typeface="Calibri"/>
              </a:rPr>
              <a:t> ground rules like no phones at the table or in the bedroom at night-time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Calibri"/>
                <a:ea typeface="Calibri"/>
                <a:cs typeface="Calibri"/>
                <a:sym typeface="Calibri"/>
              </a:rPr>
              <a:t>agree</a:t>
            </a:r>
            <a:r>
              <a:rPr lang="en-GB" sz="2000">
                <a:solidFill>
                  <a:schemeClr val="dk1"/>
                </a:solidFill>
                <a:latin typeface="Calibri"/>
                <a:ea typeface="Calibri"/>
                <a:cs typeface="Calibri"/>
                <a:sym typeface="Calibri"/>
              </a:rPr>
              <a:t> shared expectations to reduce arguments and keep everyone safe &amp; healthy</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pic>
        <p:nvPicPr>
          <p:cNvPr descr="A picture containing text&#10;&#10;Description automatically generated" id="322" name="Google Shape;322;p18"/>
          <p:cNvPicPr preferRelativeResize="0"/>
          <p:nvPr/>
        </p:nvPicPr>
        <p:blipFill rotWithShape="1">
          <a:blip r:embed="rId3">
            <a:alphaModFix/>
          </a:blip>
          <a:srcRect b="0" l="0" r="0" t="0"/>
          <a:stretch/>
        </p:blipFill>
        <p:spPr>
          <a:xfrm>
            <a:off x="5818696" y="1534031"/>
            <a:ext cx="5612377" cy="3958271"/>
          </a:xfrm>
          <a:prstGeom prst="rect">
            <a:avLst/>
          </a:prstGeom>
          <a:noFill/>
          <a:ln>
            <a:noFill/>
          </a:ln>
          <a:effectLst>
            <a:outerShdw blurRad="292100" rotWithShape="0" algn="tl" dir="2700000" dist="139700">
              <a:srgbClr val="333333">
                <a:alpha val="64705"/>
              </a:srgbClr>
            </a:outerShdw>
          </a:effectLst>
        </p:spPr>
      </p:pic>
      <p:sp>
        <p:nvSpPr>
          <p:cNvPr id="323" name="Google Shape;323;p18"/>
          <p:cNvSpPr txBox="1"/>
          <p:nvPr/>
        </p:nvSpPr>
        <p:spPr>
          <a:xfrm>
            <a:off x="4429903" y="5492296"/>
            <a:ext cx="762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Download it at </a:t>
            </a:r>
            <a:r>
              <a:rPr lang="en-GB" sz="2400" u="sng">
                <a:solidFill>
                  <a:schemeClr val="dk1"/>
                </a:solidFill>
                <a:latin typeface="Calibri"/>
                <a:ea typeface="Calibri"/>
                <a:cs typeface="Calibri"/>
                <a:sym typeface="Calibri"/>
                <a:hlinkClick r:id="rId4">
                  <a:extLst>
                    <a:ext uri="{A12FA001-AC4F-418D-AE19-62706E023703}">
                      <ahyp:hlinkClr val="tx"/>
                    </a:ext>
                  </a:extLst>
                </a:hlinkClick>
              </a:rPr>
              <a:t>parentsafe.lgfl.net/digital-family-agreement</a:t>
            </a:r>
            <a:endParaRPr sz="2400">
              <a:solidFill>
                <a:schemeClr val="dk1"/>
              </a:solidFill>
              <a:latin typeface="Calibri"/>
              <a:ea typeface="Calibri"/>
              <a:cs typeface="Calibri"/>
              <a:sym typeface="Calibri"/>
            </a:endParaRPr>
          </a:p>
        </p:txBody>
      </p:sp>
      <p:pic>
        <p:nvPicPr>
          <p:cNvPr descr="Free dialog tip advice illustration" id="324" name="Google Shape;324;p18"/>
          <p:cNvPicPr preferRelativeResize="0"/>
          <p:nvPr/>
        </p:nvPicPr>
        <p:blipFill rotWithShape="1">
          <a:blip r:embed="rId5">
            <a:alphaModFix/>
          </a:blip>
          <a:srcRect b="0" l="0" r="0" t="0"/>
          <a:stretch/>
        </p:blipFill>
        <p:spPr>
          <a:xfrm>
            <a:off x="2908448" y="141254"/>
            <a:ext cx="2580903" cy="1834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cxnSp>
        <p:nvCxnSpPr>
          <p:cNvPr id="330" name="Google Shape;330;p2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331" name="Google Shape;331;p25"/>
          <p:cNvSpPr/>
          <p:nvPr/>
        </p:nvSpPr>
        <p:spPr>
          <a:xfrm>
            <a:off x="10178321" y="224852"/>
            <a:ext cx="1873771" cy="2503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5"/>
          <p:cNvSpPr txBox="1"/>
          <p:nvPr/>
        </p:nvSpPr>
        <p:spPr>
          <a:xfrm>
            <a:off x="234489" y="382946"/>
            <a:ext cx="118176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Visit </a:t>
            </a:r>
            <a:r>
              <a:rPr lang="en-GB" sz="2400" u="sng">
                <a:solidFill>
                  <a:schemeClr val="dk1"/>
                </a:solidFill>
                <a:latin typeface="Calibri"/>
                <a:ea typeface="Calibri"/>
                <a:cs typeface="Calibri"/>
                <a:sym typeface="Calibri"/>
                <a:hlinkClick r:id="rId3">
                  <a:extLst>
                    <a:ext uri="{A12FA001-AC4F-418D-AE19-62706E023703}">
                      <ahyp:hlinkClr val="tx"/>
                    </a:ext>
                  </a:extLst>
                </a:hlinkClick>
              </a:rPr>
              <a:t>www.internetmatters.org/parental-controls/</a:t>
            </a:r>
            <a:r>
              <a:rPr lang="en-GB" sz="2400">
                <a:solidFill>
                  <a:schemeClr val="dk1"/>
                </a:solidFill>
                <a:latin typeface="Calibri"/>
                <a:ea typeface="Calibri"/>
                <a:cs typeface="Calibri"/>
                <a:sym typeface="Calibri"/>
              </a:rPr>
              <a:t> to find out how to set controls on devices:</a:t>
            </a:r>
            <a:endParaRPr/>
          </a:p>
        </p:txBody>
      </p:sp>
      <p:pic>
        <p:nvPicPr>
          <p:cNvPr id="333" name="Google Shape;333;p25"/>
          <p:cNvPicPr preferRelativeResize="0"/>
          <p:nvPr/>
        </p:nvPicPr>
        <p:blipFill rotWithShape="1">
          <a:blip r:embed="rId4">
            <a:alphaModFix/>
          </a:blip>
          <a:srcRect b="0" l="0" r="0" t="0"/>
          <a:stretch/>
        </p:blipFill>
        <p:spPr>
          <a:xfrm>
            <a:off x="3197642" y="1002704"/>
            <a:ext cx="8759870" cy="5426712"/>
          </a:xfrm>
          <a:prstGeom prst="rect">
            <a:avLst/>
          </a:prstGeom>
          <a:noFill/>
          <a:ln>
            <a:noFill/>
          </a:ln>
        </p:spPr>
      </p:pic>
      <p:pic>
        <p:nvPicPr>
          <p:cNvPr id="334" name="Google Shape;334;p25"/>
          <p:cNvPicPr preferRelativeResize="0"/>
          <p:nvPr/>
        </p:nvPicPr>
        <p:blipFill rotWithShape="1">
          <a:blip r:embed="rId5">
            <a:alphaModFix/>
          </a:blip>
          <a:srcRect b="0" l="0" r="0" t="0"/>
          <a:stretch/>
        </p:blipFill>
        <p:spPr>
          <a:xfrm>
            <a:off x="136472" y="1059504"/>
            <a:ext cx="2883282" cy="27393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cxnSp>
        <p:nvCxnSpPr>
          <p:cNvPr id="340" name="Google Shape;340;p2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id="341" name="Google Shape;341;p26"/>
          <p:cNvPicPr preferRelativeResize="0"/>
          <p:nvPr/>
        </p:nvPicPr>
        <p:blipFill rotWithShape="1">
          <a:blip r:embed="rId3">
            <a:alphaModFix/>
          </a:blip>
          <a:srcRect b="0" l="0" r="0" t="0"/>
          <a:stretch/>
        </p:blipFill>
        <p:spPr>
          <a:xfrm>
            <a:off x="990175" y="1049835"/>
            <a:ext cx="8862005" cy="5151895"/>
          </a:xfrm>
          <a:prstGeom prst="rect">
            <a:avLst/>
          </a:prstGeom>
          <a:noFill/>
          <a:ln>
            <a:noFill/>
          </a:ln>
        </p:spPr>
      </p:pic>
      <p:sp>
        <p:nvSpPr>
          <p:cNvPr id="342" name="Google Shape;342;p26"/>
          <p:cNvSpPr txBox="1"/>
          <p:nvPr/>
        </p:nvSpPr>
        <p:spPr>
          <a:xfrm>
            <a:off x="2884748" y="6263816"/>
            <a:ext cx="88321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Visit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parentsafe.lgfl.net/</a:t>
            </a:r>
            <a:r>
              <a:rPr lang="en-GB" sz="1800">
                <a:solidFill>
                  <a:schemeClr val="dk1"/>
                </a:solidFill>
                <a:latin typeface="Calibri"/>
                <a:ea typeface="Calibri"/>
                <a:cs typeface="Calibri"/>
                <a:sym typeface="Calibri"/>
              </a:rPr>
              <a:t> for additional advice and tips on settings and controls for all devices</a:t>
            </a:r>
            <a:endParaRPr sz="1800">
              <a:solidFill>
                <a:schemeClr val="dk1"/>
              </a:solidFill>
              <a:latin typeface="Calibri"/>
              <a:ea typeface="Calibri"/>
              <a:cs typeface="Calibri"/>
              <a:sym typeface="Calibri"/>
            </a:endParaRPr>
          </a:p>
        </p:txBody>
      </p:sp>
      <p:sp>
        <p:nvSpPr>
          <p:cNvPr id="343" name="Google Shape;343;p26"/>
          <p:cNvSpPr txBox="1"/>
          <p:nvPr/>
        </p:nvSpPr>
        <p:spPr>
          <a:xfrm>
            <a:off x="867626" y="279850"/>
            <a:ext cx="8832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a:solidFill>
                  <a:srgbClr val="3B3A39"/>
                </a:solidFill>
                <a:highlight>
                  <a:srgbClr val="FFFFFF"/>
                </a:highlight>
                <a:latin typeface="Calibri"/>
                <a:ea typeface="Calibri"/>
                <a:cs typeface="Calibri"/>
                <a:sym typeface="Calibri"/>
              </a:rPr>
              <a:t>Parental control apps like </a:t>
            </a:r>
            <a:r>
              <a:rPr b="1" i="0" lang="en-GB" sz="2000" u="sng" strike="noStrike">
                <a:solidFill>
                  <a:srgbClr val="FF3365"/>
                </a:solidFill>
                <a:highlight>
                  <a:srgbClr val="FFFFFF"/>
                </a:highlight>
                <a:latin typeface="Calibri"/>
                <a:ea typeface="Calibri"/>
                <a:cs typeface="Calibri"/>
                <a:sym typeface="Calibri"/>
                <a:hlinkClick r:id="rId5">
                  <a:extLst>
                    <a:ext uri="{A12FA001-AC4F-418D-AE19-62706E023703}">
                      <ahyp:hlinkClr val="tx"/>
                    </a:ext>
                  </a:extLst>
                </a:hlinkClick>
              </a:rPr>
              <a:t>Google Family Link</a:t>
            </a:r>
            <a:r>
              <a:rPr b="1" i="0" lang="en-GB" sz="2000">
                <a:solidFill>
                  <a:srgbClr val="3B3A39"/>
                </a:solidFill>
                <a:highlight>
                  <a:srgbClr val="FFFFFF"/>
                </a:highlight>
                <a:latin typeface="Calibri"/>
                <a:ea typeface="Calibri"/>
                <a:cs typeface="Calibri"/>
                <a:sym typeface="Calibri"/>
              </a:rPr>
              <a:t>, </a:t>
            </a:r>
            <a:r>
              <a:rPr b="1" i="0" lang="en-GB" sz="2000" u="sng" strike="noStrike">
                <a:solidFill>
                  <a:srgbClr val="FF3365"/>
                </a:solidFill>
                <a:highlight>
                  <a:srgbClr val="FFFFFF"/>
                </a:highlight>
                <a:latin typeface="Calibri"/>
                <a:ea typeface="Calibri"/>
                <a:cs typeface="Calibri"/>
                <a:sym typeface="Calibri"/>
                <a:hlinkClick r:id="rId6">
                  <a:extLst>
                    <a:ext uri="{A12FA001-AC4F-418D-AE19-62706E023703}">
                      <ahyp:hlinkClr val="tx"/>
                    </a:ext>
                  </a:extLst>
                </a:hlinkClick>
              </a:rPr>
              <a:t>Screen Time</a:t>
            </a:r>
            <a:r>
              <a:rPr b="1" i="0" lang="en-GB" sz="2000">
                <a:solidFill>
                  <a:srgbClr val="3B3A39"/>
                </a:solidFill>
                <a:highlight>
                  <a:srgbClr val="FFFFFF"/>
                </a:highlight>
                <a:latin typeface="Calibri"/>
                <a:ea typeface="Calibri"/>
                <a:cs typeface="Calibri"/>
                <a:sym typeface="Calibri"/>
              </a:rPr>
              <a:t> and </a:t>
            </a:r>
            <a:r>
              <a:rPr b="1" i="0" lang="en-GB" sz="2000" u="sng" strike="noStrike">
                <a:solidFill>
                  <a:srgbClr val="FF3365"/>
                </a:solidFill>
                <a:highlight>
                  <a:srgbClr val="FFFFFF"/>
                </a:highlight>
                <a:latin typeface="Calibri"/>
                <a:ea typeface="Calibri"/>
                <a:cs typeface="Calibri"/>
                <a:sym typeface="Calibri"/>
                <a:hlinkClick r:id="rId7">
                  <a:extLst>
                    <a:ext uri="{A12FA001-AC4F-418D-AE19-62706E023703}">
                      <ahyp:hlinkClr val="tx"/>
                    </a:ext>
                  </a:extLst>
                </a:hlinkClick>
              </a:rPr>
              <a:t>Microsoft Family</a:t>
            </a:r>
            <a:r>
              <a:rPr b="1" i="0" lang="en-GB" sz="2000">
                <a:solidFill>
                  <a:srgbClr val="3B3A39"/>
                </a:solidFill>
                <a:highlight>
                  <a:srgbClr val="FFFFFF"/>
                </a:highlight>
                <a:latin typeface="Calibri"/>
                <a:ea typeface="Calibri"/>
                <a:cs typeface="Calibri"/>
                <a:sym typeface="Calibri"/>
              </a:rPr>
              <a:t> can let you set limits across devices, apps and platforms </a:t>
            </a:r>
            <a:endParaRPr b="1" sz="2000">
              <a:solidFill>
                <a:schemeClr val="dk1"/>
              </a:solidFill>
              <a:latin typeface="Calibri"/>
              <a:ea typeface="Calibri"/>
              <a:cs typeface="Calibri"/>
              <a:sym typeface="Calibri"/>
            </a:endParaRPr>
          </a:p>
        </p:txBody>
      </p:sp>
      <p:pic>
        <p:nvPicPr>
          <p:cNvPr descr="Free did you know speech balloon message illustration" id="344" name="Google Shape;344;p26"/>
          <p:cNvPicPr preferRelativeResize="0"/>
          <p:nvPr/>
        </p:nvPicPr>
        <p:blipFill rotWithShape="1">
          <a:blip r:embed="rId8">
            <a:alphaModFix/>
          </a:blip>
          <a:srcRect b="0" l="0" r="0" t="0"/>
          <a:stretch/>
        </p:blipFill>
        <p:spPr>
          <a:xfrm>
            <a:off x="9925533" y="1770532"/>
            <a:ext cx="1872902" cy="18729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cxnSp>
        <p:nvCxnSpPr>
          <p:cNvPr id="350" name="Google Shape;350;p2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351" name="Google Shape;351;p20"/>
          <p:cNvSpPr txBox="1"/>
          <p:nvPr/>
        </p:nvSpPr>
        <p:spPr>
          <a:xfrm>
            <a:off x="1955285" y="466546"/>
            <a:ext cx="9527421"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What’s wrong with </a:t>
            </a:r>
            <a:r>
              <a:rPr b="1" lang="en-GB" sz="2800">
                <a:solidFill>
                  <a:srgbClr val="FF0000"/>
                </a:solidFill>
                <a:latin typeface="Calibri"/>
                <a:ea typeface="Calibri"/>
                <a:cs typeface="Calibri"/>
                <a:sym typeface="Calibri"/>
              </a:rPr>
              <a:t>SHARENTING</a:t>
            </a:r>
            <a:r>
              <a:rPr b="1" lang="en-GB" sz="2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(when parents share photos of their children online)</a:t>
            </a:r>
            <a:endParaRPr/>
          </a:p>
        </p:txBody>
      </p:sp>
      <p:pic>
        <p:nvPicPr>
          <p:cNvPr descr="Free speech bubble talking chat illustration" id="352" name="Google Shape;352;p20"/>
          <p:cNvPicPr preferRelativeResize="0"/>
          <p:nvPr/>
        </p:nvPicPr>
        <p:blipFill rotWithShape="1">
          <a:blip r:embed="rId3">
            <a:alphaModFix/>
          </a:blip>
          <a:srcRect b="0" l="0" r="0" t="0"/>
          <a:stretch/>
        </p:blipFill>
        <p:spPr>
          <a:xfrm>
            <a:off x="409651" y="224852"/>
            <a:ext cx="1437496" cy="1437496"/>
          </a:xfrm>
          <a:prstGeom prst="ellipse">
            <a:avLst/>
          </a:prstGeom>
          <a:noFill/>
          <a:ln>
            <a:noFill/>
          </a:ln>
          <a:effectLst>
            <a:outerShdw blurRad="50800" rotWithShape="0" dir="16200000" dist="38100">
              <a:srgbClr val="000000">
                <a:alpha val="40000"/>
              </a:srgbClr>
            </a:outerShdw>
          </a:effectLst>
        </p:spPr>
      </p:pic>
      <p:sp>
        <p:nvSpPr>
          <p:cNvPr id="353" name="Google Shape;353;p20"/>
          <p:cNvSpPr txBox="1"/>
          <p:nvPr/>
        </p:nvSpPr>
        <p:spPr>
          <a:xfrm>
            <a:off x="744070" y="2336280"/>
            <a:ext cx="11071411" cy="369331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2400"/>
              <a:buFont typeface="Arial"/>
              <a:buChar char="•"/>
            </a:pPr>
            <a:r>
              <a:rPr b="1" i="0" lang="en-GB" sz="2400">
                <a:solidFill>
                  <a:schemeClr val="dk1"/>
                </a:solidFill>
                <a:latin typeface="Arial"/>
                <a:ea typeface="Arial"/>
                <a:cs typeface="Arial"/>
                <a:sym typeface="Arial"/>
              </a:rPr>
              <a:t>Identity theft </a:t>
            </a:r>
            <a:endParaRPr/>
          </a:p>
          <a:p>
            <a:pPr indent="0" lvl="0" marL="0" marR="0" rtl="0" algn="l">
              <a:spcBef>
                <a:spcPts val="0"/>
              </a:spcBef>
              <a:spcAft>
                <a:spcPts val="0"/>
              </a:spcAft>
              <a:buNone/>
            </a:pPr>
            <a:r>
              <a:t/>
            </a:r>
            <a:endParaRPr sz="2400">
              <a:solidFill>
                <a:srgbClr val="8F8F8F"/>
              </a:solidFill>
              <a:latin typeface="Arial"/>
              <a:ea typeface="Arial"/>
              <a:cs typeface="Arial"/>
              <a:sym typeface="Arial"/>
            </a:endParaRPr>
          </a:p>
          <a:p>
            <a:pPr indent="-171450" lvl="0" marL="171450" marR="0" rtl="0" algn="l">
              <a:spcBef>
                <a:spcPts val="0"/>
              </a:spcBef>
              <a:spcAft>
                <a:spcPts val="0"/>
              </a:spcAft>
              <a:buClr>
                <a:schemeClr val="dk1"/>
              </a:buClr>
              <a:buSzPts val="2400"/>
              <a:buFont typeface="Arial"/>
              <a:buChar char="•"/>
            </a:pPr>
            <a:r>
              <a:rPr b="1" i="0" lang="en-GB" sz="2400">
                <a:solidFill>
                  <a:schemeClr val="dk1"/>
                </a:solidFill>
                <a:latin typeface="Arial"/>
                <a:ea typeface="Arial"/>
                <a:cs typeface="Arial"/>
                <a:sym typeface="Arial"/>
              </a:rPr>
              <a:t>Permanence of digital content</a:t>
            </a:r>
            <a:endParaRPr/>
          </a:p>
          <a:p>
            <a:pPr indent="0" lvl="0" marL="0" marR="0" rtl="0" algn="l">
              <a:spcBef>
                <a:spcPts val="0"/>
              </a:spcBef>
              <a:spcAft>
                <a:spcPts val="0"/>
              </a:spcAft>
              <a:buNone/>
            </a:pPr>
            <a:r>
              <a:t/>
            </a:r>
            <a:endParaRPr b="0" i="0" sz="2400">
              <a:solidFill>
                <a:srgbClr val="8F8F8F"/>
              </a:solidFill>
              <a:latin typeface="Arial"/>
              <a:ea typeface="Arial"/>
              <a:cs typeface="Arial"/>
              <a:sym typeface="Arial"/>
            </a:endParaRPr>
          </a:p>
          <a:p>
            <a:pPr indent="-171450" lvl="0" marL="171450" marR="0" rtl="0" algn="l">
              <a:spcBef>
                <a:spcPts val="0"/>
              </a:spcBef>
              <a:spcAft>
                <a:spcPts val="0"/>
              </a:spcAft>
              <a:buClr>
                <a:schemeClr val="dk1"/>
              </a:buClr>
              <a:buSzPts val="2400"/>
              <a:buFont typeface="Arial"/>
              <a:buChar char="•"/>
            </a:pPr>
            <a:r>
              <a:rPr b="1" i="0" lang="en-GB" sz="2400">
                <a:solidFill>
                  <a:schemeClr val="dk1"/>
                </a:solidFill>
                <a:latin typeface="Arial"/>
                <a:ea typeface="Arial"/>
                <a:cs typeface="Arial"/>
                <a:sym typeface="Arial"/>
              </a:rPr>
              <a:t>Losing control of images </a:t>
            </a:r>
            <a:endParaRPr/>
          </a:p>
          <a:p>
            <a:pPr indent="-19050" lvl="0" marL="1714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2400"/>
              <a:buFont typeface="Arial"/>
              <a:buChar char="•"/>
            </a:pPr>
            <a:r>
              <a:rPr b="1" i="0" lang="en-GB" sz="2400">
                <a:solidFill>
                  <a:schemeClr val="dk1"/>
                </a:solidFill>
                <a:latin typeface="Arial"/>
                <a:ea typeface="Arial"/>
                <a:cs typeface="Arial"/>
                <a:sym typeface="Arial"/>
              </a:rPr>
              <a:t>Exposure to child predators</a:t>
            </a:r>
            <a:endParaRPr/>
          </a:p>
          <a:p>
            <a:pPr indent="-19050" lvl="0" marL="171450" marR="0" rtl="0" algn="l">
              <a:spcBef>
                <a:spcPts val="0"/>
              </a:spcBef>
              <a:spcAft>
                <a:spcPts val="0"/>
              </a:spcAft>
              <a:buClr>
                <a:schemeClr val="dk1"/>
              </a:buClr>
              <a:buSzPts val="2400"/>
              <a:buFont typeface="Arial"/>
              <a:buNone/>
            </a:pPr>
            <a:r>
              <a:t/>
            </a:r>
            <a:endParaRPr b="0" i="0" sz="2400">
              <a:solidFill>
                <a:srgbClr val="8F8F8F"/>
              </a:solidFill>
              <a:latin typeface="Arial"/>
              <a:ea typeface="Arial"/>
              <a:cs typeface="Arial"/>
              <a:sym typeface="Arial"/>
            </a:endParaRPr>
          </a:p>
          <a:p>
            <a:pPr indent="-171450" lvl="0" marL="171450" marR="0" rtl="0" algn="l">
              <a:spcBef>
                <a:spcPts val="0"/>
              </a:spcBef>
              <a:spcAft>
                <a:spcPts val="0"/>
              </a:spcAft>
              <a:buClr>
                <a:schemeClr val="dk1"/>
              </a:buClr>
              <a:buSzPts val="2400"/>
              <a:buFont typeface="Arial"/>
              <a:buChar char="•"/>
            </a:pPr>
            <a:r>
              <a:rPr b="1" lang="en-GB" sz="2400">
                <a:solidFill>
                  <a:schemeClr val="dk1"/>
                </a:solidFill>
                <a:latin typeface="Arial"/>
                <a:ea typeface="Arial"/>
                <a:cs typeface="Arial"/>
                <a:sym typeface="Arial"/>
              </a:rPr>
              <a:t>C</a:t>
            </a:r>
            <a:r>
              <a:rPr b="1" i="0" lang="en-GB" sz="2400">
                <a:solidFill>
                  <a:schemeClr val="dk1"/>
                </a:solidFill>
                <a:latin typeface="Arial"/>
                <a:ea typeface="Arial"/>
                <a:cs typeface="Arial"/>
                <a:sym typeface="Arial"/>
              </a:rPr>
              <a:t>reates their children’s digital footprints before they are old enough to consent to it</a:t>
            </a:r>
            <a:endParaRPr b="0" i="0" sz="2400">
              <a:solidFill>
                <a:srgbClr val="8F8F8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eatest Risk Is Doing Nothing" id="354" name="Google Shape;354;p20"/>
          <p:cNvPicPr preferRelativeResize="0"/>
          <p:nvPr/>
        </p:nvPicPr>
        <p:blipFill rotWithShape="1">
          <a:blip r:embed="rId4">
            <a:alphaModFix amt="35000"/>
          </a:blip>
          <a:srcRect b="0" l="0" r="0" t="0"/>
          <a:stretch/>
        </p:blipFill>
        <p:spPr>
          <a:xfrm rot="792282">
            <a:off x="5024665" y="1962269"/>
            <a:ext cx="5866924" cy="29334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21" title="A Message from Ella _ Without Consent.mp4">
            <a:hlinkClick r:id="rId3"/>
          </p:cNvPr>
          <p:cNvPicPr preferRelativeResize="0"/>
          <p:nvPr/>
        </p:nvPicPr>
        <p:blipFill>
          <a:blip r:embed="rId4">
            <a:alphaModFix/>
          </a:blip>
          <a:stretch>
            <a:fillRect/>
          </a:stretch>
        </p:blipFill>
        <p:spPr>
          <a:xfrm>
            <a:off x="0" y="0"/>
            <a:ext cx="12192000" cy="68580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1510a1ffd5_0_2"/>
          <p:cNvSpPr txBox="1"/>
          <p:nvPr/>
        </p:nvSpPr>
        <p:spPr>
          <a:xfrm>
            <a:off x="3252725" y="2310325"/>
            <a:ext cx="5055600" cy="19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0B1830"/>
                </a:solidFill>
              </a:rPr>
              <a:t>THANK YOU</a:t>
            </a:r>
            <a:endParaRPr sz="3200">
              <a:solidFill>
                <a:srgbClr val="0B1830"/>
              </a:solidFill>
            </a:endParaRPr>
          </a:p>
          <a:p>
            <a:pPr indent="0" lvl="0" marL="0" rtl="0" algn="ctr">
              <a:spcBef>
                <a:spcPts val="0"/>
              </a:spcBef>
              <a:spcAft>
                <a:spcPts val="0"/>
              </a:spcAft>
              <a:buNone/>
            </a:pPr>
            <a:r>
              <a:t/>
            </a:r>
            <a:endParaRPr sz="3200">
              <a:solidFill>
                <a:srgbClr val="0B1830"/>
              </a:solidFill>
            </a:endParaRPr>
          </a:p>
          <a:p>
            <a:pPr indent="0" lvl="0" marL="0" rtl="0" algn="ctr">
              <a:spcBef>
                <a:spcPts val="0"/>
              </a:spcBef>
              <a:spcAft>
                <a:spcPts val="0"/>
              </a:spcAft>
              <a:buNone/>
            </a:pPr>
            <a:r>
              <a:rPr lang="en-GB" sz="3200">
                <a:solidFill>
                  <a:srgbClr val="0B1830"/>
                </a:solidFill>
              </a:rPr>
              <a:t>ANY QUESTIONS? </a:t>
            </a:r>
            <a:endParaRPr sz="3200">
              <a:solidFill>
                <a:srgbClr val="0B1830"/>
              </a:solidFill>
            </a:endParaRPr>
          </a:p>
          <a:p>
            <a:pPr indent="0" lvl="0" marL="0" rtl="0" algn="l">
              <a:spcBef>
                <a:spcPts val="0"/>
              </a:spcBef>
              <a:spcAft>
                <a:spcPts val="0"/>
              </a:spcAft>
              <a:buNone/>
            </a:pPr>
            <a:r>
              <a:t/>
            </a:r>
            <a:endParaRPr sz="3200">
              <a:solidFill>
                <a:srgbClr val="0B1830"/>
              </a:solidFill>
            </a:endParaRPr>
          </a:p>
        </p:txBody>
      </p:sp>
      <p:sp>
        <p:nvSpPr>
          <p:cNvPr id="366" name="Google Shape;366;g31510a1ffd5_0_2"/>
          <p:cNvSpPr txBox="1"/>
          <p:nvPr/>
        </p:nvSpPr>
        <p:spPr>
          <a:xfrm>
            <a:off x="1906150" y="3501525"/>
            <a:ext cx="8867700" cy="23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rgbClr val="0B18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cxnSp>
        <p:nvCxnSpPr>
          <p:cNvPr id="152" name="Google Shape;152;p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53" name="Google Shape;15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Warning!</a:t>
            </a:r>
            <a:endParaRPr/>
          </a:p>
        </p:txBody>
      </p:sp>
      <p:pic>
        <p:nvPicPr>
          <p:cNvPr id="154" name="Google Shape;154;p3"/>
          <p:cNvPicPr preferRelativeResize="0"/>
          <p:nvPr/>
        </p:nvPicPr>
        <p:blipFill rotWithShape="1">
          <a:blip r:embed="rId3">
            <a:alphaModFix/>
          </a:blip>
          <a:srcRect b="0" l="0" r="0" t="0"/>
          <a:stretch/>
        </p:blipFill>
        <p:spPr>
          <a:xfrm>
            <a:off x="2977850" y="570961"/>
            <a:ext cx="6417670" cy="63274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p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Parental Supervision on Children's Device Usage and Gaming – Azadeh  Forghani, PhD" id="161" name="Google Shape;161;p4"/>
          <p:cNvPicPr preferRelativeResize="0"/>
          <p:nvPr/>
        </p:nvPicPr>
        <p:blipFill rotWithShape="1">
          <a:blip r:embed="rId3">
            <a:alphaModFix amt="20000"/>
          </a:blip>
          <a:srcRect b="0" l="0" r="0" t="0"/>
          <a:stretch/>
        </p:blipFill>
        <p:spPr>
          <a:xfrm>
            <a:off x="72525" y="3850"/>
            <a:ext cx="9955475" cy="6850300"/>
          </a:xfrm>
          <a:prstGeom prst="rect">
            <a:avLst/>
          </a:prstGeom>
          <a:noFill/>
          <a:ln>
            <a:noFill/>
          </a:ln>
        </p:spPr>
      </p:pic>
      <p:sp>
        <p:nvSpPr>
          <p:cNvPr id="162" name="Google Shape;162;p4"/>
          <p:cNvSpPr txBox="1"/>
          <p:nvPr/>
        </p:nvSpPr>
        <p:spPr>
          <a:xfrm>
            <a:off x="2596854" y="2447140"/>
            <a:ext cx="6815412" cy="156966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800" u="none" cap="none" strike="noStrike">
                <a:solidFill>
                  <a:schemeClr val="dk1"/>
                </a:solidFill>
                <a:latin typeface="Calibri"/>
                <a:ea typeface="Calibri"/>
                <a:cs typeface="Calibri"/>
                <a:sym typeface="Calibri"/>
              </a:rPr>
              <a:t>TALKING TO YOUR CHILD ABOUT LIFE ONLINE </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cxnSp>
        <p:nvCxnSpPr>
          <p:cNvPr id="168" name="Google Shape;168;p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69" name="Google Shape;169;p5"/>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pic>
        <p:nvPicPr>
          <p:cNvPr descr="Free network social abstract illustration" id="170" name="Google Shape;170;p5"/>
          <p:cNvPicPr preferRelativeResize="0"/>
          <p:nvPr/>
        </p:nvPicPr>
        <p:blipFill rotWithShape="1">
          <a:blip r:embed="rId3">
            <a:alphaModFix/>
          </a:blip>
          <a:srcRect b="0" l="0" r="0" t="0"/>
          <a:stretch/>
        </p:blipFill>
        <p:spPr>
          <a:xfrm>
            <a:off x="1687901" y="268374"/>
            <a:ext cx="7987899" cy="5329425"/>
          </a:xfrm>
          <a:prstGeom prst="rect">
            <a:avLst/>
          </a:prstGeom>
          <a:noFill/>
          <a:ln>
            <a:noFill/>
          </a:ln>
        </p:spPr>
      </p:pic>
      <p:sp>
        <p:nvSpPr>
          <p:cNvPr id="171" name="Google Shape;171;p5"/>
          <p:cNvSpPr/>
          <p:nvPr/>
        </p:nvSpPr>
        <p:spPr>
          <a:xfrm>
            <a:off x="1898875" y="762000"/>
            <a:ext cx="7486800" cy="647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GB" sz="2800" u="none" cap="none" strike="noStrike">
                <a:solidFill>
                  <a:schemeClr val="dk1"/>
                </a:solidFill>
                <a:latin typeface="Calibri"/>
                <a:ea typeface="Calibri"/>
                <a:cs typeface="Calibri"/>
                <a:sym typeface="Calibri"/>
              </a:rPr>
              <a:t>What are you most </a:t>
            </a:r>
            <a:r>
              <a:rPr b="1" i="0" lang="en-GB" sz="2800" u="none" cap="none" strike="noStrike">
                <a:solidFill>
                  <a:srgbClr val="FF0000"/>
                </a:solidFill>
                <a:latin typeface="Calibri"/>
                <a:ea typeface="Calibri"/>
                <a:cs typeface="Calibri"/>
                <a:sym typeface="Calibri"/>
              </a:rPr>
              <a:t>WORRIED</a:t>
            </a:r>
            <a:r>
              <a:rPr b="1" i="0" lang="en-GB" sz="2800" u="none" cap="none" strike="noStrike">
                <a:solidFill>
                  <a:schemeClr val="dk1"/>
                </a:solidFill>
                <a:latin typeface="Calibri"/>
                <a:ea typeface="Calibri"/>
                <a:cs typeface="Calibri"/>
                <a:sym typeface="Calibri"/>
              </a:rPr>
              <a:t> about when your child is </a:t>
            </a:r>
            <a:r>
              <a:rPr b="1" i="0" lang="en-GB" sz="2800" u="none" cap="none" strike="noStrike">
                <a:solidFill>
                  <a:srgbClr val="FF0000"/>
                </a:solidFill>
                <a:latin typeface="Calibri"/>
                <a:ea typeface="Calibri"/>
                <a:cs typeface="Calibri"/>
                <a:sym typeface="Calibri"/>
              </a:rPr>
              <a:t>ONLINE</a:t>
            </a:r>
            <a:r>
              <a:rPr b="1" i="0" lang="en-GB" sz="2800" u="none" cap="none" strike="noStrike">
                <a:solidFill>
                  <a:schemeClr val="dk1"/>
                </a:solidFill>
                <a:latin typeface="Calibri"/>
                <a:ea typeface="Calibri"/>
                <a:cs typeface="Calibri"/>
                <a:sym typeface="Calibri"/>
              </a:rPr>
              <a:t>?</a:t>
            </a:r>
            <a:endParaRPr b="1" i="0" sz="2800" u="none" cap="none" strike="noStrike">
              <a:solidFill>
                <a:srgbClr val="FF0000"/>
              </a:solidFill>
              <a:latin typeface="Calibri"/>
              <a:ea typeface="Calibri"/>
              <a:cs typeface="Calibri"/>
              <a:sym typeface="Calibri"/>
            </a:endParaRPr>
          </a:p>
        </p:txBody>
      </p:sp>
      <p:pic>
        <p:nvPicPr>
          <p:cNvPr descr="Free speech bubble talking chat illustration" id="172" name="Google Shape;172;p5"/>
          <p:cNvPicPr preferRelativeResize="0"/>
          <p:nvPr/>
        </p:nvPicPr>
        <p:blipFill rotWithShape="1">
          <a:blip r:embed="rId4">
            <a:alphaModFix/>
          </a:blip>
          <a:srcRect b="0" l="0" r="0" t="0"/>
          <a:stretch/>
        </p:blipFill>
        <p:spPr>
          <a:xfrm>
            <a:off x="444783" y="374812"/>
            <a:ext cx="1437496" cy="1437496"/>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cxnSp>
        <p:nvCxnSpPr>
          <p:cNvPr id="178" name="Google Shape;178;p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79" name="Google Shape;179;p6"/>
          <p:cNvSpPr txBox="1"/>
          <p:nvPr/>
        </p:nvSpPr>
        <p:spPr>
          <a:xfrm>
            <a:off x="8783754" y="612571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Source: </a:t>
            </a:r>
            <a:r>
              <a:rPr b="0" i="0" lang="en-GB" sz="1100" u="none" cap="none" strike="noStrike">
                <a:solidFill>
                  <a:schemeClr val="dk1"/>
                </a:solidFill>
                <a:latin typeface="Roboto"/>
                <a:ea typeface="Roboto"/>
                <a:cs typeface="Roboto"/>
                <a:sym typeface="Roboto"/>
              </a:rPr>
              <a:t>Children and parents: media use and attitudes report 2024</a:t>
            </a:r>
            <a:endParaRPr b="0" i="0" sz="1400" u="none" cap="none" strike="noStrike">
              <a:solidFill>
                <a:schemeClr val="dk1"/>
              </a:solidFill>
              <a:latin typeface="Calibri"/>
              <a:ea typeface="Calibri"/>
              <a:cs typeface="Calibri"/>
              <a:sym typeface="Calibri"/>
            </a:endParaRPr>
          </a:p>
        </p:txBody>
      </p:sp>
      <p:sp>
        <p:nvSpPr>
          <p:cNvPr id="180" name="Google Shape;180;p6"/>
          <p:cNvSpPr txBox="1"/>
          <p:nvPr/>
        </p:nvSpPr>
        <p:spPr>
          <a:xfrm>
            <a:off x="238777" y="631192"/>
            <a:ext cx="81570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C00000"/>
                </a:solidFill>
                <a:latin typeface="Calibri"/>
                <a:ea typeface="Calibri"/>
                <a:cs typeface="Calibri"/>
                <a:sym typeface="Calibri"/>
              </a:rPr>
              <a:t>Summary of parental concerns </a:t>
            </a:r>
            <a:r>
              <a:rPr b="0" i="0" lang="en-GB" sz="3200" u="none" cap="none" strike="noStrike">
                <a:solidFill>
                  <a:schemeClr val="dk1"/>
                </a:solidFill>
                <a:latin typeface="Calibri"/>
                <a:ea typeface="Calibri"/>
                <a:cs typeface="Calibri"/>
                <a:sym typeface="Calibri"/>
              </a:rPr>
              <a:t>(3 – 17 yr-olds)</a:t>
            </a:r>
            <a:endParaRPr/>
          </a:p>
        </p:txBody>
      </p:sp>
      <p:pic>
        <p:nvPicPr>
          <p:cNvPr id="181" name="Google Shape;181;p6"/>
          <p:cNvPicPr preferRelativeResize="0"/>
          <p:nvPr/>
        </p:nvPicPr>
        <p:blipFill rotWithShape="1">
          <a:blip r:embed="rId3">
            <a:alphaModFix/>
          </a:blip>
          <a:srcRect b="4531" l="0" r="0" t="0"/>
          <a:stretch/>
        </p:blipFill>
        <p:spPr>
          <a:xfrm>
            <a:off x="437698" y="1338035"/>
            <a:ext cx="11106602" cy="4363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p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88" name="Google Shape;188;p7"/>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
        <p:nvSpPr>
          <p:cNvPr id="189" name="Google Shape;189;p7"/>
          <p:cNvSpPr txBox="1"/>
          <p:nvPr/>
        </p:nvSpPr>
        <p:spPr>
          <a:xfrm>
            <a:off x="1859536" y="5458287"/>
            <a:ext cx="8755323" cy="830997"/>
          </a:xfrm>
          <a:prstGeom prst="rect">
            <a:avLst/>
          </a:prstGeom>
          <a:solidFill>
            <a:srgbClr val="FFF2CC"/>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Younger children are more likely to tell someone if they see something worrying or nasty online:</a:t>
            </a:r>
            <a:endParaRPr/>
          </a:p>
          <a:p>
            <a:pPr indent="-285750" lvl="1" marL="742950" marR="0" rtl="0" algn="l">
              <a:spcBef>
                <a:spcPts val="0"/>
              </a:spcBef>
              <a:spcAft>
                <a:spcPts val="0"/>
              </a:spcAft>
              <a:buClr>
                <a:srgbClr val="FF0000"/>
              </a:buClr>
              <a:buSzPts val="1600"/>
              <a:buFont typeface="Arial"/>
              <a:buChar char="•"/>
            </a:pPr>
            <a:r>
              <a:rPr b="0" i="0" lang="en-GB" sz="1600" u="none" cap="none" strike="noStrike">
                <a:solidFill>
                  <a:srgbClr val="FF0000"/>
                </a:solidFill>
                <a:latin typeface="Calibri"/>
                <a:ea typeface="Calibri"/>
                <a:cs typeface="Calibri"/>
                <a:sym typeface="Calibri"/>
              </a:rPr>
              <a:t>Two-thirds of 8-11-year-olds </a:t>
            </a:r>
            <a:r>
              <a:rPr b="0" i="0" lang="en-GB" sz="1600" u="none" cap="none" strike="noStrike">
                <a:solidFill>
                  <a:schemeClr val="dk1"/>
                </a:solidFill>
                <a:latin typeface="Calibri"/>
                <a:ea typeface="Calibri"/>
                <a:cs typeface="Calibri"/>
                <a:sym typeface="Calibri"/>
              </a:rPr>
              <a:t>say that they would always tell someone (66%) </a:t>
            </a:r>
            <a:endParaRPr/>
          </a:p>
          <a:p>
            <a:pPr indent="-285750" lvl="1" marL="742950" marR="0" rtl="0" algn="l">
              <a:spcBef>
                <a:spcPts val="0"/>
              </a:spcBef>
              <a:spcAft>
                <a:spcPts val="0"/>
              </a:spcAft>
              <a:buClr>
                <a:srgbClr val="FF0000"/>
              </a:buClr>
              <a:buSzPts val="1600"/>
              <a:buFont typeface="Arial"/>
              <a:buChar char="•"/>
            </a:pPr>
            <a:r>
              <a:rPr b="0" i="0" lang="en-GB" sz="1600" u="none" cap="none" strike="noStrike">
                <a:solidFill>
                  <a:srgbClr val="FF0000"/>
                </a:solidFill>
                <a:latin typeface="Calibri"/>
                <a:ea typeface="Calibri"/>
                <a:cs typeface="Calibri"/>
                <a:sym typeface="Calibri"/>
              </a:rPr>
              <a:t>Almost half of 12-15s and 16- 17s </a:t>
            </a:r>
            <a:r>
              <a:rPr b="0" i="0" lang="en-GB" sz="1600" u="none" cap="none" strike="noStrike">
                <a:solidFill>
                  <a:schemeClr val="dk1"/>
                </a:solidFill>
                <a:latin typeface="Calibri"/>
                <a:ea typeface="Calibri"/>
                <a:cs typeface="Calibri"/>
                <a:sym typeface="Calibri"/>
              </a:rPr>
              <a:t>(49% and 45% respectively). </a:t>
            </a:r>
            <a:endParaRPr/>
          </a:p>
        </p:txBody>
      </p:sp>
      <p:sp>
        <p:nvSpPr>
          <p:cNvPr id="190" name="Google Shape;190;p7"/>
          <p:cNvSpPr txBox="1"/>
          <p:nvPr/>
        </p:nvSpPr>
        <p:spPr>
          <a:xfrm>
            <a:off x="1962367" y="449887"/>
            <a:ext cx="727071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Are you </a:t>
            </a:r>
            <a:r>
              <a:rPr b="1" lang="en-GB" sz="2800">
                <a:solidFill>
                  <a:srgbClr val="FF0000"/>
                </a:solidFill>
                <a:latin typeface="Calibri"/>
                <a:ea typeface="Calibri"/>
                <a:cs typeface="Calibri"/>
                <a:sym typeface="Calibri"/>
              </a:rPr>
              <a:t>CONFIDENT</a:t>
            </a:r>
            <a:r>
              <a:rPr b="1" lang="en-GB" sz="2800">
                <a:solidFill>
                  <a:schemeClr val="dk1"/>
                </a:solidFill>
                <a:latin typeface="Calibri"/>
                <a:ea typeface="Calibri"/>
                <a:cs typeface="Calibri"/>
                <a:sym typeface="Calibri"/>
              </a:rPr>
              <a:t> to </a:t>
            </a:r>
            <a:r>
              <a:rPr b="1" lang="en-GB" sz="2800">
                <a:solidFill>
                  <a:srgbClr val="FF0000"/>
                </a:solidFill>
                <a:latin typeface="Calibri"/>
                <a:ea typeface="Calibri"/>
                <a:cs typeface="Calibri"/>
                <a:sym typeface="Calibri"/>
              </a:rPr>
              <a:t>TALK TO YOUR CHILD</a:t>
            </a:r>
            <a:r>
              <a:rPr b="1" lang="en-GB" sz="28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GB" sz="2800">
                <a:solidFill>
                  <a:schemeClr val="dk1"/>
                </a:solidFill>
                <a:latin typeface="Calibri"/>
                <a:ea typeface="Calibri"/>
                <a:cs typeface="Calibri"/>
                <a:sym typeface="Calibri"/>
              </a:rPr>
              <a:t>Is your child confident to </a:t>
            </a:r>
            <a:r>
              <a:rPr b="1" lang="en-GB" sz="2800">
                <a:solidFill>
                  <a:srgbClr val="FF0000"/>
                </a:solidFill>
                <a:latin typeface="Calibri"/>
                <a:ea typeface="Calibri"/>
                <a:cs typeface="Calibri"/>
                <a:sym typeface="Calibri"/>
              </a:rPr>
              <a:t>TALK TO YOU</a:t>
            </a:r>
            <a:r>
              <a:rPr b="1" lang="en-GB" sz="2800">
                <a:solidFill>
                  <a:schemeClr val="dk1"/>
                </a:solidFill>
                <a:latin typeface="Calibri"/>
                <a:ea typeface="Calibri"/>
                <a:cs typeface="Calibri"/>
                <a:sym typeface="Calibri"/>
              </a:rPr>
              <a:t>?</a:t>
            </a:r>
            <a:endParaRPr/>
          </a:p>
        </p:txBody>
      </p:sp>
      <p:pic>
        <p:nvPicPr>
          <p:cNvPr id="191" name="Google Shape;191;p7"/>
          <p:cNvPicPr preferRelativeResize="0"/>
          <p:nvPr/>
        </p:nvPicPr>
        <p:blipFill rotWithShape="1">
          <a:blip r:embed="rId3">
            <a:alphaModFix/>
          </a:blip>
          <a:srcRect b="0" l="0" r="7086" t="0"/>
          <a:stretch/>
        </p:blipFill>
        <p:spPr>
          <a:xfrm>
            <a:off x="1962367" y="1720762"/>
            <a:ext cx="6083267" cy="3416476"/>
          </a:xfrm>
          <a:prstGeom prst="rect">
            <a:avLst/>
          </a:prstGeom>
          <a:noFill/>
          <a:ln>
            <a:noFill/>
          </a:ln>
        </p:spPr>
      </p:pic>
      <p:pic>
        <p:nvPicPr>
          <p:cNvPr descr="Free speech bubble talking chat illustration" id="192" name="Google Shape;192;p7"/>
          <p:cNvPicPr preferRelativeResize="0"/>
          <p:nvPr/>
        </p:nvPicPr>
        <p:blipFill rotWithShape="1">
          <a:blip r:embed="rId4">
            <a:alphaModFix/>
          </a:blip>
          <a:srcRect b="0" l="0" r="0" t="0"/>
          <a:stretch/>
        </p:blipFill>
        <p:spPr>
          <a:xfrm>
            <a:off x="457200" y="260261"/>
            <a:ext cx="1437496" cy="1437496"/>
          </a:xfrm>
          <a:prstGeom prst="ellipse">
            <a:avLst/>
          </a:prstGeom>
          <a:noFill/>
          <a:ln>
            <a:noFill/>
          </a:ln>
          <a:effectLst>
            <a:outerShdw blurRad="50800" rotWithShape="0" dir="16200000" dist="38100">
              <a:srgbClr val="000000">
                <a:alpha val="40000"/>
              </a:srgbClr>
            </a:outerShdw>
          </a:effectLst>
        </p:spPr>
      </p:pic>
      <p:sp>
        <p:nvSpPr>
          <p:cNvPr id="193" name="Google Shape;193;p7"/>
          <p:cNvSpPr/>
          <p:nvPr/>
        </p:nvSpPr>
        <p:spPr>
          <a:xfrm>
            <a:off x="8837761" y="1720741"/>
            <a:ext cx="3052500" cy="1797600"/>
          </a:xfrm>
          <a:prstGeom prst="wedgeRoundRectCallout">
            <a:avLst>
              <a:gd fmla="val -92719" name="adj1"/>
              <a:gd fmla="val 43467" name="adj2"/>
              <a:gd fmla="val 16667"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Calibri"/>
                <a:ea typeface="Calibri"/>
                <a:cs typeface="Calibri"/>
                <a:sym typeface="Calibri"/>
              </a:rPr>
              <a:t>WHAT WOULD YOU DO?</a:t>
            </a:r>
            <a:endParaRPr sz="1400">
              <a:solidFill>
                <a:srgbClr val="FF0000"/>
              </a:solidFill>
              <a:latin typeface="Calibri"/>
              <a:ea typeface="Calibri"/>
              <a:cs typeface="Calibri"/>
              <a:sym typeface="Calibri"/>
            </a:endParaRPr>
          </a:p>
          <a:p>
            <a:pPr indent="0" lvl="0" marL="0" marR="0" rtl="0" algn="ctr">
              <a:spcBef>
                <a:spcPts val="0"/>
              </a:spcBef>
              <a:spcAft>
                <a:spcPts val="0"/>
              </a:spcAft>
              <a:buNone/>
            </a:pPr>
            <a:r>
              <a:rPr lang="en-GB" sz="1800">
                <a:solidFill>
                  <a:schemeClr val="lt1"/>
                </a:solidFill>
                <a:latin typeface="Calibri"/>
                <a:ea typeface="Calibri"/>
                <a:cs typeface="Calibri"/>
                <a:sym typeface="Calibri"/>
              </a:rPr>
              <a:t>Are there any areas you would not feel confident or comfortable to discuss?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cxnSp>
        <p:nvCxnSpPr>
          <p:cNvPr id="199" name="Google Shape;199;p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00" name="Google Shape;200;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8"/>
          <p:cNvSpPr txBox="1"/>
          <p:nvPr>
            <p:ph type="title"/>
          </p:nvPr>
        </p:nvSpPr>
        <p:spPr>
          <a:xfrm>
            <a:off x="379126" y="1011168"/>
            <a:ext cx="6483313" cy="19568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GB" sz="4200"/>
              <a:t>YOU don’t need to be an </a:t>
            </a:r>
            <a:r>
              <a:rPr b="1" lang="en-GB" sz="4200">
                <a:solidFill>
                  <a:srgbClr val="FF0000"/>
                </a:solidFill>
              </a:rPr>
              <a:t>EXPERT </a:t>
            </a:r>
            <a:r>
              <a:rPr b="1" lang="en-GB" sz="4200"/>
              <a:t>… be a </a:t>
            </a:r>
            <a:r>
              <a:rPr b="1" lang="en-GB" sz="4200">
                <a:solidFill>
                  <a:srgbClr val="FF0000"/>
                </a:solidFill>
              </a:rPr>
              <a:t>PARENT</a:t>
            </a:r>
            <a:br>
              <a:rPr b="1" lang="en-GB" sz="4200"/>
            </a:br>
            <a:endParaRPr sz="4200"/>
          </a:p>
        </p:txBody>
      </p:sp>
      <p:sp>
        <p:nvSpPr>
          <p:cNvPr id="202" name="Google Shape;202;p8"/>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8"/>
          <p:cNvSpPr txBox="1"/>
          <p:nvPr>
            <p:ph idx="1" type="body"/>
          </p:nvPr>
        </p:nvSpPr>
        <p:spPr>
          <a:xfrm>
            <a:off x="6168" y="2831865"/>
            <a:ext cx="7104846" cy="3988643"/>
          </a:xfrm>
          <a:prstGeom prst="rect">
            <a:avLst/>
          </a:prstGeom>
          <a:noFill/>
          <a:ln>
            <a:noFill/>
          </a:ln>
        </p:spPr>
        <p:txBody>
          <a:bodyPr anchorCtr="0" anchor="t" bIns="45700" lIns="91425" spcFirstLastPara="1" rIns="91425" wrap="square" tIns="45700">
            <a:normAutofit lnSpcReduction="20000"/>
          </a:bodyPr>
          <a:lstStyle/>
          <a:p>
            <a:pPr indent="-228600" lvl="0" marL="285750" rtl="0" algn="l">
              <a:lnSpc>
                <a:spcPct val="90000"/>
              </a:lnSpc>
              <a:spcBef>
                <a:spcPts val="0"/>
              </a:spcBef>
              <a:spcAft>
                <a:spcPts val="0"/>
              </a:spcAft>
              <a:buClr>
                <a:schemeClr val="dk1"/>
              </a:buClr>
              <a:buSzPts val="1700"/>
              <a:buChar char="•"/>
            </a:pPr>
            <a:r>
              <a:rPr b="1" lang="en-GB" sz="1700">
                <a:solidFill>
                  <a:schemeClr val="dk1"/>
                </a:solidFill>
              </a:rPr>
              <a:t>It’s your choice - </a:t>
            </a:r>
            <a:r>
              <a:rPr lang="en-GB" sz="1700">
                <a:solidFill>
                  <a:srgbClr val="FF0000"/>
                </a:solidFill>
              </a:rPr>
              <a:t>Don’t let others dictate when the right time is </a:t>
            </a:r>
            <a:r>
              <a:rPr lang="en-GB" sz="1700">
                <a:solidFill>
                  <a:schemeClr val="dk1"/>
                </a:solidFill>
              </a:rPr>
              <a:t>to use tech. </a:t>
            </a:r>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rPr>
              <a:t>Stay involved </a:t>
            </a:r>
            <a:r>
              <a:rPr lang="en-GB" sz="1700">
                <a:solidFill>
                  <a:schemeClr val="dk1"/>
                </a:solidFill>
              </a:rPr>
              <a:t>– make </a:t>
            </a:r>
            <a:r>
              <a:rPr lang="en-GB" sz="1700">
                <a:solidFill>
                  <a:srgbClr val="FF0000"/>
                </a:solidFill>
              </a:rPr>
              <a:t>time to</a:t>
            </a:r>
            <a:r>
              <a:rPr lang="en-GB" sz="1700">
                <a:solidFill>
                  <a:schemeClr val="dk1"/>
                </a:solidFill>
              </a:rPr>
              <a:t> </a:t>
            </a:r>
            <a:r>
              <a:rPr lang="en-GB" sz="1700">
                <a:solidFill>
                  <a:srgbClr val="FF0000"/>
                </a:solidFill>
              </a:rPr>
              <a:t>communicate</a:t>
            </a:r>
            <a:r>
              <a:rPr lang="en-GB" sz="1700">
                <a:solidFill>
                  <a:schemeClr val="dk1"/>
                </a:solidFill>
              </a:rPr>
              <a:t>, talk about what they are doing. What do they enjoy? What makes them laugh? </a:t>
            </a:r>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rPr>
              <a:t>Don’t quiz them </a:t>
            </a:r>
            <a:r>
              <a:rPr lang="en-GB" sz="1700">
                <a:solidFill>
                  <a:schemeClr val="dk1"/>
                </a:solidFill>
              </a:rPr>
              <a:t>– have </a:t>
            </a:r>
            <a:r>
              <a:rPr b="0" i="0" lang="en-GB" sz="1700">
                <a:solidFill>
                  <a:schemeClr val="dk1"/>
                </a:solidFill>
                <a:highlight>
                  <a:srgbClr val="FFFFFF"/>
                </a:highlight>
              </a:rPr>
              <a:t>regular </a:t>
            </a:r>
            <a:r>
              <a:rPr b="0" i="0" lang="en-GB" sz="1700">
                <a:solidFill>
                  <a:srgbClr val="FF0000"/>
                </a:solidFill>
                <a:highlight>
                  <a:srgbClr val="FFFFFF"/>
                </a:highlight>
              </a:rPr>
              <a:t>conversations</a:t>
            </a:r>
            <a:r>
              <a:rPr b="0" i="0" lang="en-GB" sz="1700">
                <a:solidFill>
                  <a:schemeClr val="dk1"/>
                </a:solidFill>
                <a:highlight>
                  <a:srgbClr val="FFFFFF"/>
                </a:highlight>
              </a:rPr>
              <a:t>. What's their favourite app? What is the best site to learn new things from?</a:t>
            </a:r>
            <a:endParaRPr sz="1700">
              <a:solidFill>
                <a:schemeClr val="dk1"/>
              </a:solidFill>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highlight>
                  <a:srgbClr val="FFFFFF"/>
                </a:highlight>
              </a:rPr>
              <a:t>Join in </a:t>
            </a:r>
            <a:r>
              <a:rPr lang="en-GB" sz="1700">
                <a:solidFill>
                  <a:schemeClr val="dk1"/>
                </a:solidFill>
                <a:highlight>
                  <a:srgbClr val="FFFFFF"/>
                </a:highlight>
              </a:rPr>
              <a:t>- </a:t>
            </a:r>
            <a:r>
              <a:rPr lang="en-GB" sz="1700">
                <a:solidFill>
                  <a:srgbClr val="FF0000"/>
                </a:solidFill>
                <a:highlight>
                  <a:srgbClr val="FFFFFF"/>
                </a:highlight>
              </a:rPr>
              <a:t>w</a:t>
            </a:r>
            <a:r>
              <a:rPr b="0" i="0" lang="en-GB" sz="1700">
                <a:solidFill>
                  <a:srgbClr val="FF0000"/>
                </a:solidFill>
                <a:highlight>
                  <a:srgbClr val="FFFFFF"/>
                </a:highlight>
              </a:rPr>
              <a:t>atch them </a:t>
            </a:r>
            <a:r>
              <a:rPr b="0" i="0" lang="en-GB" sz="1700">
                <a:solidFill>
                  <a:schemeClr val="dk1"/>
                </a:solidFill>
                <a:highlight>
                  <a:srgbClr val="FFFFFF"/>
                </a:highlight>
              </a:rPr>
              <a:t>play a game and join in</a:t>
            </a:r>
            <a:r>
              <a:rPr lang="en-GB" sz="1700">
                <a:solidFill>
                  <a:schemeClr val="dk1"/>
                </a:solidFill>
                <a:highlight>
                  <a:srgbClr val="FFFFFF"/>
                </a:highlight>
              </a:rPr>
              <a:t>. W</a:t>
            </a:r>
            <a:r>
              <a:rPr b="0" i="0" lang="en-GB" sz="1700">
                <a:solidFill>
                  <a:schemeClr val="dk1"/>
                </a:solidFill>
                <a:highlight>
                  <a:srgbClr val="FFFFFF"/>
                </a:highlight>
              </a:rPr>
              <a:t>ho are they playing with? </a:t>
            </a:r>
            <a:r>
              <a:rPr lang="en-GB" sz="1700">
                <a:solidFill>
                  <a:schemeClr val="dk1"/>
                </a:solidFill>
                <a:highlight>
                  <a:srgbClr val="FFFFFF"/>
                </a:highlight>
              </a:rPr>
              <a:t>Do they know the other players?</a:t>
            </a:r>
            <a:endParaRPr b="0" i="0" sz="1700">
              <a:solidFill>
                <a:schemeClr val="dk1"/>
              </a:solidFill>
              <a:highlight>
                <a:srgbClr val="FFFFFF"/>
              </a:highlight>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highlight>
                  <a:srgbClr val="FFFFFF"/>
                </a:highlight>
              </a:rPr>
              <a:t>‘Show me how…’ </a:t>
            </a:r>
            <a:r>
              <a:rPr lang="en-GB" sz="1700">
                <a:solidFill>
                  <a:schemeClr val="dk1"/>
                </a:solidFill>
                <a:highlight>
                  <a:srgbClr val="FFFFFF"/>
                </a:highlight>
              </a:rPr>
              <a:t>– </a:t>
            </a:r>
            <a:r>
              <a:rPr lang="en-GB" sz="1700">
                <a:solidFill>
                  <a:srgbClr val="FF0000"/>
                </a:solidFill>
                <a:highlight>
                  <a:srgbClr val="FFFFFF"/>
                </a:highlight>
              </a:rPr>
              <a:t>ask their advice </a:t>
            </a:r>
            <a:r>
              <a:rPr lang="en-GB" sz="1700">
                <a:solidFill>
                  <a:schemeClr val="dk1"/>
                </a:solidFill>
                <a:highlight>
                  <a:srgbClr val="FFFFFF"/>
                </a:highlight>
              </a:rPr>
              <a:t>to help you with your privacy settings, who you should add as a friend, are there any risks?</a:t>
            </a:r>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highlight>
                  <a:srgbClr val="FFFFFF"/>
                </a:highlight>
              </a:rPr>
              <a:t>Lead by example </a:t>
            </a:r>
            <a:r>
              <a:rPr lang="en-GB" sz="1700">
                <a:solidFill>
                  <a:schemeClr val="dk1"/>
                </a:solidFill>
                <a:highlight>
                  <a:srgbClr val="FFFFFF"/>
                </a:highlight>
              </a:rPr>
              <a:t>- c</a:t>
            </a:r>
            <a:r>
              <a:rPr b="0" i="0" lang="en-GB" sz="1700">
                <a:solidFill>
                  <a:schemeClr val="dk1"/>
                </a:solidFill>
                <a:highlight>
                  <a:srgbClr val="FFFFFF"/>
                </a:highlight>
              </a:rPr>
              <a:t>hildren learn as much from watching as they do from being told not to do something, so </a:t>
            </a:r>
            <a:r>
              <a:rPr b="0" i="0" lang="en-GB" sz="1700">
                <a:solidFill>
                  <a:srgbClr val="FF0000"/>
                </a:solidFill>
                <a:highlight>
                  <a:srgbClr val="FFFFFF"/>
                </a:highlight>
              </a:rPr>
              <a:t>model</a:t>
            </a:r>
            <a:r>
              <a:rPr b="0" i="0" lang="en-GB" sz="1700">
                <a:solidFill>
                  <a:schemeClr val="dk1"/>
                </a:solidFill>
                <a:highlight>
                  <a:srgbClr val="FFFFFF"/>
                </a:highlight>
              </a:rPr>
              <a:t> good behaviour</a:t>
            </a:r>
            <a:endParaRPr/>
          </a:p>
          <a:p>
            <a:pPr indent="-228600" lvl="0" marL="285750" rtl="0" algn="l">
              <a:lnSpc>
                <a:spcPct val="90000"/>
              </a:lnSpc>
              <a:spcBef>
                <a:spcPts val="1000"/>
              </a:spcBef>
              <a:spcAft>
                <a:spcPts val="0"/>
              </a:spcAft>
              <a:buClr>
                <a:schemeClr val="dk1"/>
              </a:buClr>
              <a:buSzPts val="1700"/>
              <a:buChar char="•"/>
            </a:pPr>
            <a:r>
              <a:rPr b="1" lang="en-GB" sz="1700">
                <a:solidFill>
                  <a:schemeClr val="dk1"/>
                </a:solidFill>
                <a:highlight>
                  <a:srgbClr val="FFFFFF"/>
                </a:highlight>
              </a:rPr>
              <a:t>Reassure them -  </a:t>
            </a:r>
            <a:r>
              <a:rPr lang="en-GB" sz="1700">
                <a:solidFill>
                  <a:schemeClr val="dk1"/>
                </a:solidFill>
                <a:highlight>
                  <a:srgbClr val="FFFFFF"/>
                </a:highlight>
              </a:rPr>
              <a:t>tell them that they </a:t>
            </a:r>
            <a:r>
              <a:rPr lang="en-GB" sz="1700">
                <a:solidFill>
                  <a:srgbClr val="FF0000"/>
                </a:solidFill>
                <a:highlight>
                  <a:srgbClr val="FFFFFF"/>
                </a:highlight>
              </a:rPr>
              <a:t>won't get in trouble </a:t>
            </a:r>
            <a:r>
              <a:rPr lang="en-GB" sz="1700">
                <a:solidFill>
                  <a:schemeClr val="dk1"/>
                </a:solidFill>
                <a:highlight>
                  <a:srgbClr val="FFFFFF"/>
                </a:highlight>
              </a:rPr>
              <a:t>and that you are always there </a:t>
            </a:r>
            <a:r>
              <a:rPr lang="en-GB" sz="1700">
                <a:solidFill>
                  <a:srgbClr val="FF0000"/>
                </a:solidFill>
                <a:highlight>
                  <a:srgbClr val="FFFFFF"/>
                </a:highlight>
              </a:rPr>
              <a:t>to help</a:t>
            </a:r>
            <a:r>
              <a:rPr lang="en-GB" sz="1700">
                <a:solidFill>
                  <a:schemeClr val="dk1"/>
                </a:solidFill>
                <a:highlight>
                  <a:srgbClr val="FFFFFF"/>
                </a:highlight>
              </a:rPr>
              <a:t>.</a:t>
            </a:r>
            <a:endParaRPr sz="1700">
              <a:solidFill>
                <a:schemeClr val="dk1"/>
              </a:solidFill>
              <a:highlight>
                <a:srgbClr val="FFFFFF"/>
              </a:highlight>
            </a:endParaRPr>
          </a:p>
          <a:p>
            <a:pPr indent="-152400" lvl="0" marL="228600" rtl="0" algn="l">
              <a:lnSpc>
                <a:spcPct val="90000"/>
              </a:lnSpc>
              <a:spcBef>
                <a:spcPts val="1000"/>
              </a:spcBef>
              <a:spcAft>
                <a:spcPts val="0"/>
              </a:spcAft>
              <a:buClr>
                <a:srgbClr val="3F3F3F"/>
              </a:buClr>
              <a:buSzPts val="1200"/>
              <a:buNone/>
            </a:pPr>
            <a:r>
              <a:t/>
            </a:r>
            <a:endParaRPr sz="1200">
              <a:solidFill>
                <a:schemeClr val="dk1"/>
              </a:solidFill>
            </a:endParaRPr>
          </a:p>
        </p:txBody>
      </p:sp>
      <p:pic>
        <p:nvPicPr>
          <p:cNvPr descr="Internet safety for children | Keep your child safe online - CBeebies - BBC" id="204" name="Google Shape;204;p8"/>
          <p:cNvPicPr preferRelativeResize="0"/>
          <p:nvPr/>
        </p:nvPicPr>
        <p:blipFill rotWithShape="1">
          <a:blip r:embed="rId3">
            <a:alphaModFix/>
          </a:blip>
          <a:srcRect b="0" l="35463" r="16728" t="0"/>
          <a:stretch/>
        </p:blipFill>
        <p:spPr>
          <a:xfrm>
            <a:off x="7303451" y="0"/>
            <a:ext cx="4883930" cy="685800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descr="Free dialog tip advice illustration" id="205" name="Google Shape;205;p8"/>
          <p:cNvPicPr preferRelativeResize="0"/>
          <p:nvPr/>
        </p:nvPicPr>
        <p:blipFill rotWithShape="1">
          <a:blip r:embed="rId4">
            <a:alphaModFix/>
          </a:blip>
          <a:srcRect b="0" l="0" r="0" t="0"/>
          <a:stretch/>
        </p:blipFill>
        <p:spPr>
          <a:xfrm>
            <a:off x="6094476" y="19627"/>
            <a:ext cx="2580903" cy="1834861"/>
          </a:xfrm>
          <a:prstGeom prst="rect">
            <a:avLst/>
          </a:prstGeom>
          <a:noFill/>
          <a:ln>
            <a:noFill/>
          </a:ln>
        </p:spPr>
      </p:pic>
      <p:pic>
        <p:nvPicPr>
          <p:cNvPr descr="A red and black rectangular sign with white text&#10;&#10;Description automatically generated with low confidence" id="206" name="Google Shape;206;p8"/>
          <p:cNvPicPr preferRelativeResize="0"/>
          <p:nvPr/>
        </p:nvPicPr>
        <p:blipFill rotWithShape="1">
          <a:blip r:embed="rId5">
            <a:alphaModFix/>
          </a:blip>
          <a:srcRect b="0" l="0" r="0" t="0"/>
          <a:stretch/>
        </p:blipFill>
        <p:spPr>
          <a:xfrm>
            <a:off x="218661" y="226750"/>
            <a:ext cx="1138484" cy="8013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cxnSp>
        <p:nvCxnSpPr>
          <p:cNvPr id="212" name="Google Shape;212;p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13" name="Google Shape;213;p9"/>
          <p:cNvSpPr txBox="1"/>
          <p:nvPr/>
        </p:nvSpPr>
        <p:spPr>
          <a:xfrm>
            <a:off x="5086316" y="5928944"/>
            <a:ext cx="31760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0000"/>
                </a:solidFill>
                <a:latin typeface="Calibri"/>
                <a:ea typeface="Calibri"/>
                <a:cs typeface="Calibri"/>
                <a:sym typeface="Calibri"/>
              </a:rPr>
              <a:t>parentsafe.lgfl.net</a:t>
            </a:r>
            <a:endParaRPr/>
          </a:p>
        </p:txBody>
      </p:sp>
      <p:pic>
        <p:nvPicPr>
          <p:cNvPr id="214" name="Google Shape;214;p9"/>
          <p:cNvPicPr preferRelativeResize="0"/>
          <p:nvPr/>
        </p:nvPicPr>
        <p:blipFill rotWithShape="1">
          <a:blip r:embed="rId3">
            <a:alphaModFix/>
          </a:blip>
          <a:srcRect b="5782" l="4196" r="3156" t="0"/>
          <a:stretch/>
        </p:blipFill>
        <p:spPr>
          <a:xfrm>
            <a:off x="226219" y="467346"/>
            <a:ext cx="9689568" cy="5094514"/>
          </a:xfrm>
          <a:prstGeom prst="rect">
            <a:avLst/>
          </a:prstGeom>
          <a:noFill/>
          <a:ln>
            <a:noFill/>
          </a:ln>
          <a:effectLst>
            <a:outerShdw blurRad="292100" rotWithShape="0" algn="tl" dir="2700000" dist="139700">
              <a:srgbClr val="333333">
                <a:alpha val="64705"/>
              </a:srgbClr>
            </a:outerShdw>
          </a:effectLst>
        </p:spPr>
      </p:pic>
      <p:sp>
        <p:nvSpPr>
          <p:cNvPr id="215" name="Google Shape;215;p9"/>
          <p:cNvSpPr/>
          <p:nvPr/>
        </p:nvSpPr>
        <p:spPr>
          <a:xfrm>
            <a:off x="7556789" y="4144767"/>
            <a:ext cx="2358900" cy="98670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 name="Google Shape;216;p9"/>
          <p:cNvCxnSpPr/>
          <p:nvPr/>
        </p:nvCxnSpPr>
        <p:spPr>
          <a:xfrm flipH="1">
            <a:off x="9915580" y="3251830"/>
            <a:ext cx="1498500" cy="1100100"/>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2020-02-10T12:15:47Z</dcterms:created>
  <dc:creator>Mubina Asaria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